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70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E0F2-EB19-4111-88D7-CBA07EB4033E}" type="datetimeFigureOut">
              <a:rPr lang="el-GR" smtClean="0"/>
              <a:pPr/>
              <a:t>10/2/2013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FCA3-67A7-452A-9154-440F6A402C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67835" y="404664"/>
            <a:ext cx="7147341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36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l-GR" sz="3600" cap="none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</a:t>
            </a:r>
            <a:r>
              <a:rPr lang="el-GR" sz="36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ΓΕΝΙΚΟ ΛΥΚΕΙΟ ΞΑΝΘΗΣ</a:t>
            </a:r>
          </a:p>
          <a:p>
            <a:pPr algn="ctr"/>
            <a:endParaRPr lang="el-GR" sz="36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l-GR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ΣΧΟΛΙΚΟ ΕΤΟΣ :</a:t>
            </a:r>
            <a:r>
              <a:rPr lang="el-GR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2012-2013</a:t>
            </a:r>
          </a:p>
          <a:p>
            <a:pPr algn="ctr"/>
            <a:r>
              <a:rPr lang="el-GR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ΤΕΤΡΑΜΗΝΟ     :</a:t>
            </a:r>
            <a:r>
              <a:rPr lang="el-GR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Α΄</a:t>
            </a:r>
          </a:p>
          <a:p>
            <a:pPr algn="ctr"/>
            <a:endParaRPr lang="el-GR" sz="3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l-GR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ΜΑΘΗΜΑ: «ΕΡΕΥΝΗΤΙΚΗ ΕΡΓΑΣΙΑ»</a:t>
            </a:r>
          </a:p>
          <a:p>
            <a:pPr algn="ctr"/>
            <a:endParaRPr lang="el-GR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l-GR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ΤΜΗΜΑΤΑ:Α1,  Α2,  </a:t>
            </a:r>
            <a:r>
              <a:rPr lang="el-GR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Β1</a:t>
            </a:r>
            <a:endParaRPr lang="el-GR" sz="3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l-GR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l-GR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ΥΠΕΥΘΥΝΗ ΚΑΘΗΓΗΤΡΙΑ: ΣΠΥΡΟΥ ΠΑΡΑΣΚΕΥΗ</a:t>
            </a:r>
            <a:endParaRPr lang="en-US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l-GR" sz="44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339752" y="0"/>
            <a:ext cx="33297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Αποτέλεσμα:</a:t>
            </a:r>
            <a:endParaRPr kumimoji="0" lang="el-G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2880320" cy="23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886422" cy="309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80728"/>
            <a:ext cx="24779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5796" y="764705"/>
            <a:ext cx="32882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5199003"/>
            <a:ext cx="7202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el-G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περβήκαμε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κάθε προσδοκία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γιατί κυρίως στο επίπεδο των τεχνημάτων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όλο το τμήμα ήταν μία ομάδα.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Users\user\Desktop\ΠΡΟΤΖΕΚΤ 2012-13\Α1\ΦΩΤΟ\G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940407" cy="445604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5042118"/>
            <a:ext cx="9232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Το Χριστουγεννιάτικο παζάρι μας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είναι η μεγαλύτερη χαρά μας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και θα διαθέσουμε τα έσοδα για φιλανθρωπικό σκοπό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1490" y="2967335"/>
            <a:ext cx="84210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ΘΕΜΑ: «Τέχνη από ανακυκλώσιμα</a:t>
            </a:r>
          </a:p>
          <a:p>
            <a:pPr algn="ctr"/>
            <a:r>
              <a:rPr lang="el-GR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και φυσικά υλικά»</a:t>
            </a:r>
            <a:endParaRPr lang="el-GR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988840"/>
            <a:ext cx="8321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u="sng" dirty="0" smtClean="0"/>
              <a:t>Σκοπός  της ερευνητικής εργασίας </a:t>
            </a:r>
            <a:endParaRPr lang="el-G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73366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Να αποδειχθεί έμπρακτα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ότι ο κύκλος της ζωής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πολλών υλικών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και αντικειμένων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δεν κλείνει,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αλλά με ανακύκλωση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και επαναχρησιμοποίηση,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μπορούν να  μετατραπούν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σε θαυμαστά τεχνήματα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καταλήγοντας στην απόκτηση </a:t>
            </a:r>
            <a:endParaRPr lang="el-GR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περιβαλλοντικής εικαστικής συνείδησης.</a:t>
            </a:r>
            <a:endParaRPr kumimoji="0" lang="el-G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115" y="332656"/>
            <a:ext cx="4484885" cy="39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2060848"/>
            <a:ext cx="7696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u="sng" dirty="0" smtClean="0"/>
              <a:t> Κριτήρια επιλογής του θέματος</a:t>
            </a:r>
            <a:endParaRPr lang="el-G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1597" y="3933056"/>
            <a:ext cx="92055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συνειδητοποίηση της στενής σχέσης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ανάμεσα στις προσωπικές καταναλωτικές συνήθειες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στην σπατάλη των πρώτων υλών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και στην δυνατότητα ανακύκλωσης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με παράλληλη δημιουργία αγαπημένων τεχνημάτων 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- Εικόνα" descr="P101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91947" cy="30689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80032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735945" cy="37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71422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3811012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ανάγκη για δημιουργία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ασυνήθιστων εικαστικών έργων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που δίνουν πληροφορίες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για την φύση,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τις λειτουργίες της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και για τα διάφορα περιβαλλοντικά προβλήματα.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99792" y="188640"/>
            <a:ext cx="47818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Πως εργαστήκαμε:</a:t>
            </a:r>
            <a:endParaRPr kumimoji="0" lang="el-G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259632" y="5288340"/>
            <a:ext cx="6254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Κάθε τμήμα έθεσε την σφραγίδα του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στον αρχικό τίτλο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 οποίος τροποποιήθηκε :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ΠΡΟΤΖΕΚΤ 2012-13\ΓΙΑ ΑΞΙΟΛΟΓΗΣΗ\Α1\ΦΩΤΟ\P101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545087" cy="4159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60648"/>
            <a:ext cx="825302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Τμήμα Α1: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Τέχνη από ανακυκλώσιμα και φυσικά υλικά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200" b="0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l-GR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.σε φόντο χριστουγεννιάτικο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Τμήμα Α2: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«Τέχνη από ανακυκλώσιμα και φυσικά υλικά και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3200" u="sng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.καλή χρονιά ..»</a:t>
            </a:r>
            <a:endParaRPr kumimoji="0" lang="el-GR" sz="32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Τμήμα 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Β1:</a:t>
            </a:r>
            <a:endParaRPr lang="el-GR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Τέχνη από ανακυκλώσιμα και φυσικά υλικά </a:t>
            </a:r>
            <a:r>
              <a:rPr lang="el-GR" sz="3200" u="sng" dirty="0" smtClean="0"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στην υπηρεσία της ομορφιάς»</a:t>
            </a:r>
            <a:endParaRPr kumimoji="0" lang="el-GR" sz="32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l-GR" sz="2000" dirty="0" smtClean="0">
              <a:solidFill>
                <a:srgbClr val="5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500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ς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247</Words>
  <Application>Microsoft Office PowerPoint</Application>
  <PresentationFormat>Προβολή στην οθόνη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7</cp:revision>
  <dcterms:created xsi:type="dcterms:W3CDTF">2013-01-27T11:51:10Z</dcterms:created>
  <dcterms:modified xsi:type="dcterms:W3CDTF">2013-02-10T20:13:51Z</dcterms:modified>
</cp:coreProperties>
</file>