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sldIdLst>
    <p:sldId id="256" r:id="rId2"/>
    <p:sldId id="257" r:id="rId3"/>
    <p:sldId id="261" r:id="rId4"/>
    <p:sldId id="262" r:id="rId5"/>
    <p:sldId id="263" r:id="rId6"/>
    <p:sldId id="264" r:id="rId7"/>
    <p:sldId id="266" r:id="rId8"/>
    <p:sldId id="267" r:id="rId9"/>
  </p:sldIdLst>
  <p:sldSz cx="6858000" cy="9906000" type="A4"/>
  <p:notesSz cx="6858000" cy="9144000"/>
  <p:defaultTextStyle>
    <a:defPPr>
      <a:defRPr lang="el-G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showPr>
  <p:clrMru>
    <a:srgbClr val="66FFCC"/>
    <a:srgbClr val="00CC99"/>
    <a:srgbClr val="006600"/>
    <a:srgbClr val="0066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940" autoAdjust="0"/>
    <p:restoredTop sz="94624" autoAdjust="0"/>
  </p:normalViewPr>
  <p:slideViewPr>
    <p:cSldViewPr>
      <p:cViewPr varScale="1">
        <p:scale>
          <a:sx n="41" d="100"/>
          <a:sy n="41" d="100"/>
        </p:scale>
        <p:origin x="-1644" y="-126"/>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2.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2.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3.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3.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4.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5.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6.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7.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8.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9.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0.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Διαφάνεια τίτλου">
    <p:spTree>
      <p:nvGrpSpPr>
        <p:cNvPr id="1" name=""/>
        <p:cNvGrpSpPr/>
        <p:nvPr/>
      </p:nvGrpSpPr>
      <p:grpSpPr>
        <a:xfrm>
          <a:off x="0" y="0"/>
          <a:ext cx="0" cy="0"/>
          <a:chOff x="0" y="0"/>
          <a:chExt cx="0" cy="0"/>
        </a:xfrm>
      </p:grpSpPr>
      <p:grpSp>
        <p:nvGrpSpPr>
          <p:cNvPr id="4" name="Group 2"/>
          <p:cNvGrpSpPr>
            <a:grpSpLocks/>
          </p:cNvGrpSpPr>
          <p:nvPr/>
        </p:nvGrpSpPr>
        <p:grpSpPr bwMode="auto">
          <a:xfrm>
            <a:off x="-2416175" y="439738"/>
            <a:ext cx="8931275" cy="6824662"/>
            <a:chOff x="-2030" y="192"/>
            <a:chExt cx="7502" cy="2976"/>
          </a:xfrm>
        </p:grpSpPr>
        <p:sp>
          <p:nvSpPr>
            <p:cNvPr id="5"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pPr>
                <a:defRPr/>
              </a:pPr>
              <a:endParaRPr lang="el-GR"/>
            </a:p>
          </p:txBody>
        </p:sp>
        <p:sp>
          <p:nvSpPr>
            <p:cNvPr id="6" name="AutoShape 4"/>
            <p:cNvSpPr>
              <a:spLocks noChangeArrowheads="1"/>
            </p:cNvSpPr>
            <p:nvPr/>
          </p:nvSpPr>
          <p:spPr bwMode="auto">
            <a:xfrm>
              <a:off x="-1585"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pPr eaLnBrk="1" hangingPunct="1">
                <a:defRPr/>
              </a:pPr>
              <a:endParaRPr lang="el-GR" sz="2400">
                <a:latin typeface="Times New Roman" pitchFamily="18" charset="0"/>
              </a:endParaRPr>
            </a:p>
          </p:txBody>
        </p:sp>
        <p:sp>
          <p:nvSpPr>
            <p:cNvPr id="7"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pPr eaLnBrk="1" hangingPunct="1">
                <a:defRPr/>
              </a:pPr>
              <a:endParaRPr lang="el-GR"/>
            </a:p>
          </p:txBody>
        </p:sp>
      </p:grpSp>
      <p:sp>
        <p:nvSpPr>
          <p:cNvPr id="209926" name="Rectangle 6"/>
          <p:cNvSpPr>
            <a:spLocks noGrp="1" noChangeArrowheads="1"/>
          </p:cNvSpPr>
          <p:nvPr>
            <p:ph type="ctrTitle"/>
          </p:nvPr>
        </p:nvSpPr>
        <p:spPr>
          <a:xfrm>
            <a:off x="1082675" y="1423988"/>
            <a:ext cx="5429250" cy="2085975"/>
          </a:xfrm>
        </p:spPr>
        <p:txBody>
          <a:bodyPr/>
          <a:lstStyle>
            <a:lvl1pPr>
              <a:defRPr/>
            </a:lvl1pPr>
          </a:lstStyle>
          <a:p>
            <a:r>
              <a:rPr lang="el-GR"/>
              <a:t>Κάντε κλικ για επεξεργασία του τίτλου</a:t>
            </a:r>
          </a:p>
        </p:txBody>
      </p:sp>
      <p:sp>
        <p:nvSpPr>
          <p:cNvPr id="209927" name="Rectangle 7"/>
          <p:cNvSpPr>
            <a:spLocks noGrp="1" noChangeArrowheads="1"/>
          </p:cNvSpPr>
          <p:nvPr>
            <p:ph type="subTitle" idx="1"/>
          </p:nvPr>
        </p:nvSpPr>
        <p:spPr>
          <a:xfrm>
            <a:off x="1082675" y="4951413"/>
            <a:ext cx="5429250" cy="2530475"/>
          </a:xfrm>
        </p:spPr>
        <p:txBody>
          <a:bodyPr/>
          <a:lstStyle>
            <a:lvl1pPr marL="0" indent="0" algn="ctr">
              <a:buFont typeface="Wingdings" pitchFamily="2" charset="2"/>
              <a:buNone/>
              <a:defRPr/>
            </a:lvl1pPr>
          </a:lstStyle>
          <a:p>
            <a:r>
              <a:rPr lang="el-GR"/>
              <a:t>Κάντε κλικ για να επεξεργαστείτε τον υπότιτλο του υποδείγματος</a:t>
            </a:r>
          </a:p>
        </p:txBody>
      </p:sp>
      <p:sp>
        <p:nvSpPr>
          <p:cNvPr id="8" name="Rectangle 8"/>
          <p:cNvSpPr>
            <a:spLocks noGrp="1" noChangeArrowheads="1"/>
          </p:cNvSpPr>
          <p:nvPr>
            <p:ph type="dt" sz="half" idx="10"/>
          </p:nvPr>
        </p:nvSpPr>
        <p:spPr/>
        <p:txBody>
          <a:bodyPr/>
          <a:lstStyle>
            <a:lvl1pPr>
              <a:defRPr smtClean="0"/>
            </a:lvl1pPr>
          </a:lstStyle>
          <a:p>
            <a:pPr>
              <a:defRPr/>
            </a:pPr>
            <a:endParaRPr lang="el-GR"/>
          </a:p>
        </p:txBody>
      </p:sp>
      <p:sp>
        <p:nvSpPr>
          <p:cNvPr id="9" name="Rectangle 9"/>
          <p:cNvSpPr>
            <a:spLocks noGrp="1" noChangeArrowheads="1"/>
          </p:cNvSpPr>
          <p:nvPr>
            <p:ph type="ftr" sz="quarter" idx="11"/>
          </p:nvPr>
        </p:nvSpPr>
        <p:spPr/>
        <p:txBody>
          <a:bodyPr/>
          <a:lstStyle>
            <a:lvl1pPr>
              <a:defRPr smtClean="0"/>
            </a:lvl1pPr>
          </a:lstStyle>
          <a:p>
            <a:pPr>
              <a:defRPr/>
            </a:pPr>
            <a:endParaRPr lang="el-GR"/>
          </a:p>
        </p:txBody>
      </p:sp>
      <p:sp>
        <p:nvSpPr>
          <p:cNvPr id="10" name="Rectangle 10"/>
          <p:cNvSpPr>
            <a:spLocks noGrp="1" noChangeArrowheads="1"/>
          </p:cNvSpPr>
          <p:nvPr>
            <p:ph type="sldNum" sz="quarter" idx="12"/>
          </p:nvPr>
        </p:nvSpPr>
        <p:spPr/>
        <p:txBody>
          <a:bodyPr/>
          <a:lstStyle>
            <a:lvl1pPr>
              <a:defRPr smtClean="0"/>
            </a:lvl1pPr>
          </a:lstStyle>
          <a:p>
            <a:pPr>
              <a:defRPr/>
            </a:pPr>
            <a:fld id="{41029A20-CCD9-4C27-85D6-8B3BBBC09BF7}" type="slidenum">
              <a:rPr lang="el-GR"/>
              <a:pPr>
                <a:defRPr/>
              </a:pPr>
              <a:t>‹#›</a:t>
            </a:fld>
            <a:endParaRPr lang="el-GR"/>
          </a:p>
        </p:txBody>
      </p:sp>
    </p:spTree>
  </p:cSld>
  <p:clrMapOvr>
    <a:masterClrMapping/>
  </p:clrMapOvr>
  <p:transition spd="slow">
    <p:wheel spokes="2"/>
    <p:sndAc>
      <p:stSnd>
        <p:snd r:embed="rId1" name="arrow.wav" builtIn="1"/>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8"/>
          <p:cNvSpPr>
            <a:spLocks noGrp="1" noChangeArrowheads="1"/>
          </p:cNvSpPr>
          <p:nvPr>
            <p:ph type="dt" sz="half" idx="10"/>
          </p:nvPr>
        </p:nvSpPr>
        <p:spPr>
          <a:ln/>
        </p:spPr>
        <p:txBody>
          <a:bodyPr/>
          <a:lstStyle>
            <a:lvl1pPr>
              <a:defRPr/>
            </a:lvl1pPr>
          </a:lstStyle>
          <a:p>
            <a:pPr>
              <a:defRPr/>
            </a:pPr>
            <a:endParaRPr lang="el-GR"/>
          </a:p>
        </p:txBody>
      </p:sp>
      <p:sp>
        <p:nvSpPr>
          <p:cNvPr id="5" name="Rectangle 9"/>
          <p:cNvSpPr>
            <a:spLocks noGrp="1" noChangeArrowheads="1"/>
          </p:cNvSpPr>
          <p:nvPr>
            <p:ph type="ftr" sz="quarter" idx="11"/>
          </p:nvPr>
        </p:nvSpPr>
        <p:spPr>
          <a:ln/>
        </p:spPr>
        <p:txBody>
          <a:bodyPr/>
          <a:lstStyle>
            <a:lvl1pPr>
              <a:defRPr/>
            </a:lvl1pPr>
          </a:lstStyle>
          <a:p>
            <a:pPr>
              <a:defRPr/>
            </a:pPr>
            <a:endParaRPr lang="el-GR"/>
          </a:p>
        </p:txBody>
      </p:sp>
      <p:sp>
        <p:nvSpPr>
          <p:cNvPr id="6" name="Rectangle 10"/>
          <p:cNvSpPr>
            <a:spLocks noGrp="1" noChangeArrowheads="1"/>
          </p:cNvSpPr>
          <p:nvPr>
            <p:ph type="sldNum" sz="quarter" idx="12"/>
          </p:nvPr>
        </p:nvSpPr>
        <p:spPr>
          <a:ln/>
        </p:spPr>
        <p:txBody>
          <a:bodyPr/>
          <a:lstStyle>
            <a:lvl1pPr>
              <a:defRPr/>
            </a:lvl1pPr>
          </a:lstStyle>
          <a:p>
            <a:pPr>
              <a:defRPr/>
            </a:pPr>
            <a:fld id="{949EE7A6-CA27-48C4-81C2-DB2145E16327}" type="slidenum">
              <a:rPr lang="el-GR"/>
              <a:pPr>
                <a:defRPr/>
              </a:pPr>
              <a:t>‹#›</a:t>
            </a:fld>
            <a:endParaRPr lang="el-GR"/>
          </a:p>
        </p:txBody>
      </p:sp>
    </p:spTree>
  </p:cSld>
  <p:clrMapOvr>
    <a:masterClrMapping/>
  </p:clrMapOvr>
  <p:transition spd="slow">
    <p:wheel spokes="2"/>
    <p:sndAc>
      <p:stSnd>
        <p:snd r:embed="rId1" name="arrow.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5141913" y="434975"/>
            <a:ext cx="1371600" cy="8148638"/>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1027113" y="434975"/>
            <a:ext cx="3962400" cy="8148638"/>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8"/>
          <p:cNvSpPr>
            <a:spLocks noGrp="1" noChangeArrowheads="1"/>
          </p:cNvSpPr>
          <p:nvPr>
            <p:ph type="dt" sz="half" idx="10"/>
          </p:nvPr>
        </p:nvSpPr>
        <p:spPr>
          <a:ln/>
        </p:spPr>
        <p:txBody>
          <a:bodyPr/>
          <a:lstStyle>
            <a:lvl1pPr>
              <a:defRPr/>
            </a:lvl1pPr>
          </a:lstStyle>
          <a:p>
            <a:pPr>
              <a:defRPr/>
            </a:pPr>
            <a:endParaRPr lang="el-GR"/>
          </a:p>
        </p:txBody>
      </p:sp>
      <p:sp>
        <p:nvSpPr>
          <p:cNvPr id="5" name="Rectangle 9"/>
          <p:cNvSpPr>
            <a:spLocks noGrp="1" noChangeArrowheads="1"/>
          </p:cNvSpPr>
          <p:nvPr>
            <p:ph type="ftr" sz="quarter" idx="11"/>
          </p:nvPr>
        </p:nvSpPr>
        <p:spPr>
          <a:ln/>
        </p:spPr>
        <p:txBody>
          <a:bodyPr/>
          <a:lstStyle>
            <a:lvl1pPr>
              <a:defRPr/>
            </a:lvl1pPr>
          </a:lstStyle>
          <a:p>
            <a:pPr>
              <a:defRPr/>
            </a:pPr>
            <a:endParaRPr lang="el-GR"/>
          </a:p>
        </p:txBody>
      </p:sp>
      <p:sp>
        <p:nvSpPr>
          <p:cNvPr id="6" name="Rectangle 10"/>
          <p:cNvSpPr>
            <a:spLocks noGrp="1" noChangeArrowheads="1"/>
          </p:cNvSpPr>
          <p:nvPr>
            <p:ph type="sldNum" sz="quarter" idx="12"/>
          </p:nvPr>
        </p:nvSpPr>
        <p:spPr>
          <a:ln/>
        </p:spPr>
        <p:txBody>
          <a:bodyPr/>
          <a:lstStyle>
            <a:lvl1pPr>
              <a:defRPr/>
            </a:lvl1pPr>
          </a:lstStyle>
          <a:p>
            <a:pPr>
              <a:defRPr/>
            </a:pPr>
            <a:fld id="{29901E83-0764-453B-8D89-1B173C0B6F20}" type="slidenum">
              <a:rPr lang="el-GR"/>
              <a:pPr>
                <a:defRPr/>
              </a:pPr>
              <a:t>‹#›</a:t>
            </a:fld>
            <a:endParaRPr lang="el-GR"/>
          </a:p>
        </p:txBody>
      </p:sp>
    </p:spTree>
  </p:cSld>
  <p:clrMapOvr>
    <a:masterClrMapping/>
  </p:clrMapOvr>
  <p:transition spd="slow">
    <p:wheel spokes="2"/>
    <p:sndAc>
      <p:stSnd>
        <p:snd r:embed="rId1" name="arrow.wav" builtIn="1"/>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Τίτλος, Clip Art και 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1027113" y="434975"/>
            <a:ext cx="5486400" cy="1651000"/>
          </a:xfrm>
        </p:spPr>
        <p:txBody>
          <a:bodyPr/>
          <a:lstStyle/>
          <a:p>
            <a:r>
              <a:rPr lang="el-GR" smtClean="0"/>
              <a:t>Kλικ για επεξεργασία του τίτλου</a:t>
            </a:r>
            <a:endParaRPr lang="el-GR"/>
          </a:p>
        </p:txBody>
      </p:sp>
      <p:sp>
        <p:nvSpPr>
          <p:cNvPr id="3" name="2 - Θέση ClipArt"/>
          <p:cNvSpPr>
            <a:spLocks noGrp="1"/>
          </p:cNvSpPr>
          <p:nvPr>
            <p:ph type="clipArt" sz="half" idx="1"/>
          </p:nvPr>
        </p:nvSpPr>
        <p:spPr>
          <a:xfrm>
            <a:off x="1027113" y="2640013"/>
            <a:ext cx="2667000" cy="5943600"/>
          </a:xfrm>
        </p:spPr>
        <p:txBody>
          <a:bodyPr/>
          <a:lstStyle/>
          <a:p>
            <a:pPr lvl="0"/>
            <a:endParaRPr lang="el-GR" noProof="0" smtClean="0"/>
          </a:p>
        </p:txBody>
      </p:sp>
      <p:sp>
        <p:nvSpPr>
          <p:cNvPr id="4" name="3 - Θέση κειμένου"/>
          <p:cNvSpPr>
            <a:spLocks noGrp="1"/>
          </p:cNvSpPr>
          <p:nvPr>
            <p:ph type="body" sz="half" idx="2"/>
          </p:nvPr>
        </p:nvSpPr>
        <p:spPr>
          <a:xfrm>
            <a:off x="3846513" y="2640013"/>
            <a:ext cx="2667000" cy="59436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8"/>
          <p:cNvSpPr>
            <a:spLocks noGrp="1" noChangeArrowheads="1"/>
          </p:cNvSpPr>
          <p:nvPr>
            <p:ph type="dt" sz="half" idx="10"/>
          </p:nvPr>
        </p:nvSpPr>
        <p:spPr>
          <a:ln/>
        </p:spPr>
        <p:txBody>
          <a:bodyPr/>
          <a:lstStyle>
            <a:lvl1pPr>
              <a:defRPr/>
            </a:lvl1pPr>
          </a:lstStyle>
          <a:p>
            <a:pPr>
              <a:defRPr/>
            </a:pPr>
            <a:endParaRPr lang="el-GR"/>
          </a:p>
        </p:txBody>
      </p:sp>
      <p:sp>
        <p:nvSpPr>
          <p:cNvPr id="6" name="Rectangle 9"/>
          <p:cNvSpPr>
            <a:spLocks noGrp="1" noChangeArrowheads="1"/>
          </p:cNvSpPr>
          <p:nvPr>
            <p:ph type="ftr" sz="quarter" idx="11"/>
          </p:nvPr>
        </p:nvSpPr>
        <p:spPr>
          <a:ln/>
        </p:spPr>
        <p:txBody>
          <a:bodyPr/>
          <a:lstStyle>
            <a:lvl1pPr>
              <a:defRPr/>
            </a:lvl1pPr>
          </a:lstStyle>
          <a:p>
            <a:pPr>
              <a:defRPr/>
            </a:pPr>
            <a:endParaRPr lang="el-GR"/>
          </a:p>
        </p:txBody>
      </p:sp>
      <p:sp>
        <p:nvSpPr>
          <p:cNvPr id="7" name="Rectangle 10"/>
          <p:cNvSpPr>
            <a:spLocks noGrp="1" noChangeArrowheads="1"/>
          </p:cNvSpPr>
          <p:nvPr>
            <p:ph type="sldNum" sz="quarter" idx="12"/>
          </p:nvPr>
        </p:nvSpPr>
        <p:spPr>
          <a:ln/>
        </p:spPr>
        <p:txBody>
          <a:bodyPr/>
          <a:lstStyle>
            <a:lvl1pPr>
              <a:defRPr/>
            </a:lvl1pPr>
          </a:lstStyle>
          <a:p>
            <a:pPr>
              <a:defRPr/>
            </a:pPr>
            <a:fld id="{89AE3A5D-9CB4-4EB6-A5A4-F1E799F2C841}" type="slidenum">
              <a:rPr lang="el-GR"/>
              <a:pPr>
                <a:defRPr/>
              </a:pPr>
              <a:t>‹#›</a:t>
            </a:fld>
            <a:endParaRPr lang="el-GR"/>
          </a:p>
        </p:txBody>
      </p:sp>
    </p:spTree>
  </p:cSld>
  <p:clrMapOvr>
    <a:masterClrMapping/>
  </p:clrMapOvr>
  <p:transition spd="slow">
    <p:wheel spokes="2"/>
    <p:sndAc>
      <p:stSnd>
        <p:snd r:embed="rId1" name="arrow.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8"/>
          <p:cNvSpPr>
            <a:spLocks noGrp="1" noChangeArrowheads="1"/>
          </p:cNvSpPr>
          <p:nvPr>
            <p:ph type="dt" sz="half" idx="10"/>
          </p:nvPr>
        </p:nvSpPr>
        <p:spPr>
          <a:ln/>
        </p:spPr>
        <p:txBody>
          <a:bodyPr/>
          <a:lstStyle>
            <a:lvl1pPr>
              <a:defRPr/>
            </a:lvl1pPr>
          </a:lstStyle>
          <a:p>
            <a:pPr>
              <a:defRPr/>
            </a:pPr>
            <a:endParaRPr lang="el-GR"/>
          </a:p>
        </p:txBody>
      </p:sp>
      <p:sp>
        <p:nvSpPr>
          <p:cNvPr id="5" name="Rectangle 9"/>
          <p:cNvSpPr>
            <a:spLocks noGrp="1" noChangeArrowheads="1"/>
          </p:cNvSpPr>
          <p:nvPr>
            <p:ph type="ftr" sz="quarter" idx="11"/>
          </p:nvPr>
        </p:nvSpPr>
        <p:spPr>
          <a:ln/>
        </p:spPr>
        <p:txBody>
          <a:bodyPr/>
          <a:lstStyle>
            <a:lvl1pPr>
              <a:defRPr/>
            </a:lvl1pPr>
          </a:lstStyle>
          <a:p>
            <a:pPr>
              <a:defRPr/>
            </a:pPr>
            <a:endParaRPr lang="el-GR"/>
          </a:p>
        </p:txBody>
      </p:sp>
      <p:sp>
        <p:nvSpPr>
          <p:cNvPr id="6" name="Rectangle 10"/>
          <p:cNvSpPr>
            <a:spLocks noGrp="1" noChangeArrowheads="1"/>
          </p:cNvSpPr>
          <p:nvPr>
            <p:ph type="sldNum" sz="quarter" idx="12"/>
          </p:nvPr>
        </p:nvSpPr>
        <p:spPr>
          <a:ln/>
        </p:spPr>
        <p:txBody>
          <a:bodyPr/>
          <a:lstStyle>
            <a:lvl1pPr>
              <a:defRPr/>
            </a:lvl1pPr>
          </a:lstStyle>
          <a:p>
            <a:pPr>
              <a:defRPr/>
            </a:pPr>
            <a:fld id="{AD90A3E2-F07C-4BF9-ADCF-4250A60F2466}" type="slidenum">
              <a:rPr lang="el-GR"/>
              <a:pPr>
                <a:defRPr/>
              </a:pPr>
              <a:t>‹#›</a:t>
            </a:fld>
            <a:endParaRPr lang="el-GR"/>
          </a:p>
        </p:txBody>
      </p:sp>
    </p:spTree>
  </p:cSld>
  <p:clrMapOvr>
    <a:masterClrMapping/>
  </p:clrMapOvr>
  <p:transition spd="slow">
    <p:wheel spokes="2"/>
    <p:sndAc>
      <p:stSnd>
        <p:snd r:embed="rId1" name="arrow.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541338" y="6365875"/>
            <a:ext cx="5829300" cy="1966913"/>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8"/>
          <p:cNvSpPr>
            <a:spLocks noGrp="1" noChangeArrowheads="1"/>
          </p:cNvSpPr>
          <p:nvPr>
            <p:ph type="dt" sz="half" idx="10"/>
          </p:nvPr>
        </p:nvSpPr>
        <p:spPr>
          <a:ln/>
        </p:spPr>
        <p:txBody>
          <a:bodyPr/>
          <a:lstStyle>
            <a:lvl1pPr>
              <a:defRPr/>
            </a:lvl1pPr>
          </a:lstStyle>
          <a:p>
            <a:pPr>
              <a:defRPr/>
            </a:pPr>
            <a:endParaRPr lang="el-GR"/>
          </a:p>
        </p:txBody>
      </p:sp>
      <p:sp>
        <p:nvSpPr>
          <p:cNvPr id="5" name="Rectangle 9"/>
          <p:cNvSpPr>
            <a:spLocks noGrp="1" noChangeArrowheads="1"/>
          </p:cNvSpPr>
          <p:nvPr>
            <p:ph type="ftr" sz="quarter" idx="11"/>
          </p:nvPr>
        </p:nvSpPr>
        <p:spPr>
          <a:ln/>
        </p:spPr>
        <p:txBody>
          <a:bodyPr/>
          <a:lstStyle>
            <a:lvl1pPr>
              <a:defRPr/>
            </a:lvl1pPr>
          </a:lstStyle>
          <a:p>
            <a:pPr>
              <a:defRPr/>
            </a:pPr>
            <a:endParaRPr lang="el-GR"/>
          </a:p>
        </p:txBody>
      </p:sp>
      <p:sp>
        <p:nvSpPr>
          <p:cNvPr id="6" name="Rectangle 10"/>
          <p:cNvSpPr>
            <a:spLocks noGrp="1" noChangeArrowheads="1"/>
          </p:cNvSpPr>
          <p:nvPr>
            <p:ph type="sldNum" sz="quarter" idx="12"/>
          </p:nvPr>
        </p:nvSpPr>
        <p:spPr>
          <a:ln/>
        </p:spPr>
        <p:txBody>
          <a:bodyPr/>
          <a:lstStyle>
            <a:lvl1pPr>
              <a:defRPr/>
            </a:lvl1pPr>
          </a:lstStyle>
          <a:p>
            <a:pPr>
              <a:defRPr/>
            </a:pPr>
            <a:fld id="{B2D0E9FD-6128-475E-A152-6F3B73AB33DB}" type="slidenum">
              <a:rPr lang="el-GR"/>
              <a:pPr>
                <a:defRPr/>
              </a:pPr>
              <a:t>‹#›</a:t>
            </a:fld>
            <a:endParaRPr lang="el-GR"/>
          </a:p>
        </p:txBody>
      </p:sp>
    </p:spTree>
  </p:cSld>
  <p:clrMapOvr>
    <a:masterClrMapping/>
  </p:clrMapOvr>
  <p:transition spd="slow">
    <p:wheel spokes="2"/>
    <p:sndAc>
      <p:stSnd>
        <p:snd r:embed="rId1" name="arrow.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1027113" y="2640013"/>
            <a:ext cx="266700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3846513" y="2640013"/>
            <a:ext cx="266700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8"/>
          <p:cNvSpPr>
            <a:spLocks noGrp="1" noChangeArrowheads="1"/>
          </p:cNvSpPr>
          <p:nvPr>
            <p:ph type="dt" sz="half" idx="10"/>
          </p:nvPr>
        </p:nvSpPr>
        <p:spPr>
          <a:ln/>
        </p:spPr>
        <p:txBody>
          <a:bodyPr/>
          <a:lstStyle>
            <a:lvl1pPr>
              <a:defRPr/>
            </a:lvl1pPr>
          </a:lstStyle>
          <a:p>
            <a:pPr>
              <a:defRPr/>
            </a:pPr>
            <a:endParaRPr lang="el-GR"/>
          </a:p>
        </p:txBody>
      </p:sp>
      <p:sp>
        <p:nvSpPr>
          <p:cNvPr id="6" name="Rectangle 9"/>
          <p:cNvSpPr>
            <a:spLocks noGrp="1" noChangeArrowheads="1"/>
          </p:cNvSpPr>
          <p:nvPr>
            <p:ph type="ftr" sz="quarter" idx="11"/>
          </p:nvPr>
        </p:nvSpPr>
        <p:spPr>
          <a:ln/>
        </p:spPr>
        <p:txBody>
          <a:bodyPr/>
          <a:lstStyle>
            <a:lvl1pPr>
              <a:defRPr/>
            </a:lvl1pPr>
          </a:lstStyle>
          <a:p>
            <a:pPr>
              <a:defRPr/>
            </a:pPr>
            <a:endParaRPr lang="el-GR"/>
          </a:p>
        </p:txBody>
      </p:sp>
      <p:sp>
        <p:nvSpPr>
          <p:cNvPr id="7" name="Rectangle 10"/>
          <p:cNvSpPr>
            <a:spLocks noGrp="1" noChangeArrowheads="1"/>
          </p:cNvSpPr>
          <p:nvPr>
            <p:ph type="sldNum" sz="quarter" idx="12"/>
          </p:nvPr>
        </p:nvSpPr>
        <p:spPr>
          <a:ln/>
        </p:spPr>
        <p:txBody>
          <a:bodyPr/>
          <a:lstStyle>
            <a:lvl1pPr>
              <a:defRPr/>
            </a:lvl1pPr>
          </a:lstStyle>
          <a:p>
            <a:pPr>
              <a:defRPr/>
            </a:pPr>
            <a:fld id="{D62EF937-7E64-49B4-8051-0C0CC966427F}" type="slidenum">
              <a:rPr lang="el-GR"/>
              <a:pPr>
                <a:defRPr/>
              </a:pPr>
              <a:t>‹#›</a:t>
            </a:fld>
            <a:endParaRPr lang="el-GR"/>
          </a:p>
        </p:txBody>
      </p:sp>
    </p:spTree>
  </p:cSld>
  <p:clrMapOvr>
    <a:masterClrMapping/>
  </p:clrMapOvr>
  <p:transition spd="slow">
    <p:wheel spokes="2"/>
    <p:sndAc>
      <p:stSnd>
        <p:snd r:embed="rId1" name="arrow.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42900" y="396875"/>
            <a:ext cx="6172200" cy="1651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8"/>
          <p:cNvSpPr>
            <a:spLocks noGrp="1" noChangeArrowheads="1"/>
          </p:cNvSpPr>
          <p:nvPr>
            <p:ph type="dt" sz="half" idx="10"/>
          </p:nvPr>
        </p:nvSpPr>
        <p:spPr>
          <a:ln/>
        </p:spPr>
        <p:txBody>
          <a:bodyPr/>
          <a:lstStyle>
            <a:lvl1pPr>
              <a:defRPr/>
            </a:lvl1pPr>
          </a:lstStyle>
          <a:p>
            <a:pPr>
              <a:defRPr/>
            </a:pPr>
            <a:endParaRPr lang="el-GR"/>
          </a:p>
        </p:txBody>
      </p:sp>
      <p:sp>
        <p:nvSpPr>
          <p:cNvPr id="8" name="Rectangle 9"/>
          <p:cNvSpPr>
            <a:spLocks noGrp="1" noChangeArrowheads="1"/>
          </p:cNvSpPr>
          <p:nvPr>
            <p:ph type="ftr" sz="quarter" idx="11"/>
          </p:nvPr>
        </p:nvSpPr>
        <p:spPr>
          <a:ln/>
        </p:spPr>
        <p:txBody>
          <a:bodyPr/>
          <a:lstStyle>
            <a:lvl1pPr>
              <a:defRPr/>
            </a:lvl1pPr>
          </a:lstStyle>
          <a:p>
            <a:pPr>
              <a:defRPr/>
            </a:pPr>
            <a:endParaRPr lang="el-GR"/>
          </a:p>
        </p:txBody>
      </p:sp>
      <p:sp>
        <p:nvSpPr>
          <p:cNvPr id="9" name="Rectangle 10"/>
          <p:cNvSpPr>
            <a:spLocks noGrp="1" noChangeArrowheads="1"/>
          </p:cNvSpPr>
          <p:nvPr>
            <p:ph type="sldNum" sz="quarter" idx="12"/>
          </p:nvPr>
        </p:nvSpPr>
        <p:spPr>
          <a:ln/>
        </p:spPr>
        <p:txBody>
          <a:bodyPr/>
          <a:lstStyle>
            <a:lvl1pPr>
              <a:defRPr/>
            </a:lvl1pPr>
          </a:lstStyle>
          <a:p>
            <a:pPr>
              <a:defRPr/>
            </a:pPr>
            <a:fld id="{F050782F-6C9B-4362-B6A7-2746B83A4168}" type="slidenum">
              <a:rPr lang="el-GR"/>
              <a:pPr>
                <a:defRPr/>
              </a:pPr>
              <a:t>‹#›</a:t>
            </a:fld>
            <a:endParaRPr lang="el-GR"/>
          </a:p>
        </p:txBody>
      </p:sp>
    </p:spTree>
  </p:cSld>
  <p:clrMapOvr>
    <a:masterClrMapping/>
  </p:clrMapOvr>
  <p:transition spd="slow">
    <p:wheel spokes="2"/>
    <p:sndAc>
      <p:stSnd>
        <p:snd r:embed="rId1" name="arrow.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8"/>
          <p:cNvSpPr>
            <a:spLocks noGrp="1" noChangeArrowheads="1"/>
          </p:cNvSpPr>
          <p:nvPr>
            <p:ph type="dt" sz="half" idx="10"/>
          </p:nvPr>
        </p:nvSpPr>
        <p:spPr>
          <a:ln/>
        </p:spPr>
        <p:txBody>
          <a:bodyPr/>
          <a:lstStyle>
            <a:lvl1pPr>
              <a:defRPr/>
            </a:lvl1pPr>
          </a:lstStyle>
          <a:p>
            <a:pPr>
              <a:defRPr/>
            </a:pPr>
            <a:endParaRPr lang="el-GR"/>
          </a:p>
        </p:txBody>
      </p:sp>
      <p:sp>
        <p:nvSpPr>
          <p:cNvPr id="4" name="Rectangle 9"/>
          <p:cNvSpPr>
            <a:spLocks noGrp="1" noChangeArrowheads="1"/>
          </p:cNvSpPr>
          <p:nvPr>
            <p:ph type="ftr" sz="quarter" idx="11"/>
          </p:nvPr>
        </p:nvSpPr>
        <p:spPr>
          <a:ln/>
        </p:spPr>
        <p:txBody>
          <a:bodyPr/>
          <a:lstStyle>
            <a:lvl1pPr>
              <a:defRPr/>
            </a:lvl1pPr>
          </a:lstStyle>
          <a:p>
            <a:pPr>
              <a:defRPr/>
            </a:pPr>
            <a:endParaRPr lang="el-GR"/>
          </a:p>
        </p:txBody>
      </p:sp>
      <p:sp>
        <p:nvSpPr>
          <p:cNvPr id="5" name="Rectangle 10"/>
          <p:cNvSpPr>
            <a:spLocks noGrp="1" noChangeArrowheads="1"/>
          </p:cNvSpPr>
          <p:nvPr>
            <p:ph type="sldNum" sz="quarter" idx="12"/>
          </p:nvPr>
        </p:nvSpPr>
        <p:spPr>
          <a:ln/>
        </p:spPr>
        <p:txBody>
          <a:bodyPr/>
          <a:lstStyle>
            <a:lvl1pPr>
              <a:defRPr/>
            </a:lvl1pPr>
          </a:lstStyle>
          <a:p>
            <a:pPr>
              <a:defRPr/>
            </a:pPr>
            <a:fld id="{32A19B69-FC68-429A-96E2-532B2ED15083}" type="slidenum">
              <a:rPr lang="el-GR"/>
              <a:pPr>
                <a:defRPr/>
              </a:pPr>
              <a:t>‹#›</a:t>
            </a:fld>
            <a:endParaRPr lang="el-GR"/>
          </a:p>
        </p:txBody>
      </p:sp>
    </p:spTree>
  </p:cSld>
  <p:clrMapOvr>
    <a:masterClrMapping/>
  </p:clrMapOvr>
  <p:transition spd="slow">
    <p:wheel spokes="2"/>
    <p:sndAc>
      <p:stSnd>
        <p:snd r:embed="rId1" name="arrow.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l-GR"/>
          </a:p>
        </p:txBody>
      </p:sp>
      <p:sp>
        <p:nvSpPr>
          <p:cNvPr id="3" name="Rectangle 9"/>
          <p:cNvSpPr>
            <a:spLocks noGrp="1" noChangeArrowheads="1"/>
          </p:cNvSpPr>
          <p:nvPr>
            <p:ph type="ftr" sz="quarter" idx="11"/>
          </p:nvPr>
        </p:nvSpPr>
        <p:spPr>
          <a:ln/>
        </p:spPr>
        <p:txBody>
          <a:bodyPr/>
          <a:lstStyle>
            <a:lvl1pPr>
              <a:defRPr/>
            </a:lvl1pPr>
          </a:lstStyle>
          <a:p>
            <a:pPr>
              <a:defRPr/>
            </a:pPr>
            <a:endParaRPr lang="el-GR"/>
          </a:p>
        </p:txBody>
      </p:sp>
      <p:sp>
        <p:nvSpPr>
          <p:cNvPr id="4" name="Rectangle 10"/>
          <p:cNvSpPr>
            <a:spLocks noGrp="1" noChangeArrowheads="1"/>
          </p:cNvSpPr>
          <p:nvPr>
            <p:ph type="sldNum" sz="quarter" idx="12"/>
          </p:nvPr>
        </p:nvSpPr>
        <p:spPr>
          <a:ln/>
        </p:spPr>
        <p:txBody>
          <a:bodyPr/>
          <a:lstStyle>
            <a:lvl1pPr>
              <a:defRPr/>
            </a:lvl1pPr>
          </a:lstStyle>
          <a:p>
            <a:pPr>
              <a:defRPr/>
            </a:pPr>
            <a:fld id="{3CBB5940-B58A-4B71-9131-CCA50DDF928A}" type="slidenum">
              <a:rPr lang="el-GR"/>
              <a:pPr>
                <a:defRPr/>
              </a:pPr>
              <a:t>‹#›</a:t>
            </a:fld>
            <a:endParaRPr lang="el-GR"/>
          </a:p>
        </p:txBody>
      </p:sp>
    </p:spTree>
  </p:cSld>
  <p:clrMapOvr>
    <a:masterClrMapping/>
  </p:clrMapOvr>
  <p:transition spd="slow">
    <p:wheel spokes="2"/>
    <p:sndAc>
      <p:stSnd>
        <p:snd r:embed="rId1" name="arrow.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342900" y="393700"/>
            <a:ext cx="2255838" cy="1679575"/>
          </a:xfrm>
        </p:spPr>
        <p:txBody>
          <a:bodyPr/>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8"/>
          <p:cNvSpPr>
            <a:spLocks noGrp="1" noChangeArrowheads="1"/>
          </p:cNvSpPr>
          <p:nvPr>
            <p:ph type="dt" sz="half" idx="10"/>
          </p:nvPr>
        </p:nvSpPr>
        <p:spPr>
          <a:ln/>
        </p:spPr>
        <p:txBody>
          <a:bodyPr/>
          <a:lstStyle>
            <a:lvl1pPr>
              <a:defRPr/>
            </a:lvl1pPr>
          </a:lstStyle>
          <a:p>
            <a:pPr>
              <a:defRPr/>
            </a:pPr>
            <a:endParaRPr lang="el-GR"/>
          </a:p>
        </p:txBody>
      </p:sp>
      <p:sp>
        <p:nvSpPr>
          <p:cNvPr id="6" name="Rectangle 9"/>
          <p:cNvSpPr>
            <a:spLocks noGrp="1" noChangeArrowheads="1"/>
          </p:cNvSpPr>
          <p:nvPr>
            <p:ph type="ftr" sz="quarter" idx="11"/>
          </p:nvPr>
        </p:nvSpPr>
        <p:spPr>
          <a:ln/>
        </p:spPr>
        <p:txBody>
          <a:bodyPr/>
          <a:lstStyle>
            <a:lvl1pPr>
              <a:defRPr/>
            </a:lvl1pPr>
          </a:lstStyle>
          <a:p>
            <a:pPr>
              <a:defRPr/>
            </a:pPr>
            <a:endParaRPr lang="el-GR"/>
          </a:p>
        </p:txBody>
      </p:sp>
      <p:sp>
        <p:nvSpPr>
          <p:cNvPr id="7" name="Rectangle 10"/>
          <p:cNvSpPr>
            <a:spLocks noGrp="1" noChangeArrowheads="1"/>
          </p:cNvSpPr>
          <p:nvPr>
            <p:ph type="sldNum" sz="quarter" idx="12"/>
          </p:nvPr>
        </p:nvSpPr>
        <p:spPr>
          <a:ln/>
        </p:spPr>
        <p:txBody>
          <a:bodyPr/>
          <a:lstStyle>
            <a:lvl1pPr>
              <a:defRPr/>
            </a:lvl1pPr>
          </a:lstStyle>
          <a:p>
            <a:pPr>
              <a:defRPr/>
            </a:pPr>
            <a:fld id="{31982BF5-3B94-4613-8C78-6E0C30380486}" type="slidenum">
              <a:rPr lang="el-GR"/>
              <a:pPr>
                <a:defRPr/>
              </a:pPr>
              <a:t>‹#›</a:t>
            </a:fld>
            <a:endParaRPr lang="el-GR"/>
          </a:p>
        </p:txBody>
      </p:sp>
    </p:spTree>
  </p:cSld>
  <p:clrMapOvr>
    <a:masterClrMapping/>
  </p:clrMapOvr>
  <p:transition spd="slow">
    <p:wheel spokes="2"/>
    <p:sndAc>
      <p:stSnd>
        <p:snd r:embed="rId1" name="arrow.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344613" y="6934200"/>
            <a:ext cx="4114800" cy="819150"/>
          </a:xfrm>
        </p:spPr>
        <p:txBody>
          <a:bodyPr/>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8"/>
          <p:cNvSpPr>
            <a:spLocks noGrp="1" noChangeArrowheads="1"/>
          </p:cNvSpPr>
          <p:nvPr>
            <p:ph type="dt" sz="half" idx="10"/>
          </p:nvPr>
        </p:nvSpPr>
        <p:spPr>
          <a:ln/>
        </p:spPr>
        <p:txBody>
          <a:bodyPr/>
          <a:lstStyle>
            <a:lvl1pPr>
              <a:defRPr/>
            </a:lvl1pPr>
          </a:lstStyle>
          <a:p>
            <a:pPr>
              <a:defRPr/>
            </a:pPr>
            <a:endParaRPr lang="el-GR"/>
          </a:p>
        </p:txBody>
      </p:sp>
      <p:sp>
        <p:nvSpPr>
          <p:cNvPr id="6" name="Rectangle 9"/>
          <p:cNvSpPr>
            <a:spLocks noGrp="1" noChangeArrowheads="1"/>
          </p:cNvSpPr>
          <p:nvPr>
            <p:ph type="ftr" sz="quarter" idx="11"/>
          </p:nvPr>
        </p:nvSpPr>
        <p:spPr>
          <a:ln/>
        </p:spPr>
        <p:txBody>
          <a:bodyPr/>
          <a:lstStyle>
            <a:lvl1pPr>
              <a:defRPr/>
            </a:lvl1pPr>
          </a:lstStyle>
          <a:p>
            <a:pPr>
              <a:defRPr/>
            </a:pPr>
            <a:endParaRPr lang="el-GR"/>
          </a:p>
        </p:txBody>
      </p:sp>
      <p:sp>
        <p:nvSpPr>
          <p:cNvPr id="7" name="Rectangle 10"/>
          <p:cNvSpPr>
            <a:spLocks noGrp="1" noChangeArrowheads="1"/>
          </p:cNvSpPr>
          <p:nvPr>
            <p:ph type="sldNum" sz="quarter" idx="12"/>
          </p:nvPr>
        </p:nvSpPr>
        <p:spPr>
          <a:ln/>
        </p:spPr>
        <p:txBody>
          <a:bodyPr/>
          <a:lstStyle>
            <a:lvl1pPr>
              <a:defRPr/>
            </a:lvl1pPr>
          </a:lstStyle>
          <a:p>
            <a:pPr>
              <a:defRPr/>
            </a:pPr>
            <a:fld id="{29E9F086-3109-4031-8D68-A6854E2EAC70}" type="slidenum">
              <a:rPr lang="el-GR"/>
              <a:pPr>
                <a:defRPr/>
              </a:pPr>
              <a:t>‹#›</a:t>
            </a:fld>
            <a:endParaRPr lang="el-GR"/>
          </a:p>
        </p:txBody>
      </p:sp>
    </p:spTree>
  </p:cSld>
  <p:clrMapOvr>
    <a:masterClrMapping/>
  </p:clrMapOvr>
  <p:transition spd="slow">
    <p:wheel spokes="2"/>
    <p:sndAc>
      <p:stSnd>
        <p:snd r:embed="rId1" name="arrow.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2428875" y="0"/>
            <a:ext cx="8943975" cy="5503863"/>
            <a:chOff x="-2040" y="0"/>
            <a:chExt cx="7512" cy="2400"/>
          </a:xfrm>
        </p:grpSpPr>
        <p:sp>
          <p:nvSpPr>
            <p:cNvPr id="208899"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pPr eaLnBrk="1" hangingPunct="1">
                <a:defRPr/>
              </a:pPr>
              <a:endParaRPr lang="el-GR" sz="2400">
                <a:latin typeface="Times New Roman" pitchFamily="18" charset="0"/>
              </a:endParaRPr>
            </a:p>
          </p:txBody>
        </p:sp>
        <p:sp>
          <p:nvSpPr>
            <p:cNvPr id="208900"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pPr eaLnBrk="1" hangingPunct="1">
                <a:defRPr/>
              </a:pPr>
              <a:endParaRPr lang="el-GR"/>
            </a:p>
          </p:txBody>
        </p:sp>
        <p:sp>
          <p:nvSpPr>
            <p:cNvPr id="208901"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pPr>
                <a:defRPr/>
              </a:pPr>
              <a:endParaRPr lang="el-GR"/>
            </a:p>
          </p:txBody>
        </p:sp>
      </p:grpSp>
      <p:sp>
        <p:nvSpPr>
          <p:cNvPr id="208902" name="Rectangle 6"/>
          <p:cNvSpPr>
            <a:spLocks noGrp="1" noChangeArrowheads="1"/>
          </p:cNvSpPr>
          <p:nvPr>
            <p:ph type="title"/>
          </p:nvPr>
        </p:nvSpPr>
        <p:spPr bwMode="auto">
          <a:xfrm>
            <a:off x="1027113" y="434975"/>
            <a:ext cx="5486400" cy="1651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l-GR" smtClean="0"/>
              <a:t>Κάντε κλικ για επεξεργασία του τίτλου</a:t>
            </a:r>
          </a:p>
        </p:txBody>
      </p:sp>
      <p:sp>
        <p:nvSpPr>
          <p:cNvPr id="208903" name="Rectangle 7"/>
          <p:cNvSpPr>
            <a:spLocks noGrp="1" noChangeArrowheads="1"/>
          </p:cNvSpPr>
          <p:nvPr>
            <p:ph type="body" idx="1"/>
          </p:nvPr>
        </p:nvSpPr>
        <p:spPr bwMode="auto">
          <a:xfrm>
            <a:off x="1027113" y="2640013"/>
            <a:ext cx="5486400" cy="5943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208904" name="Rectangle 8"/>
          <p:cNvSpPr>
            <a:spLocks noGrp="1" noChangeArrowheads="1"/>
          </p:cNvSpPr>
          <p:nvPr>
            <p:ph type="dt" sz="half" idx="2"/>
          </p:nvPr>
        </p:nvSpPr>
        <p:spPr bwMode="auto">
          <a:xfrm>
            <a:off x="342900" y="9024938"/>
            <a:ext cx="1600200" cy="660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mn-lt"/>
              </a:defRPr>
            </a:lvl1pPr>
          </a:lstStyle>
          <a:p>
            <a:pPr>
              <a:defRPr/>
            </a:pPr>
            <a:endParaRPr lang="el-GR"/>
          </a:p>
        </p:txBody>
      </p:sp>
      <p:sp>
        <p:nvSpPr>
          <p:cNvPr id="208905" name="Rectangle 9"/>
          <p:cNvSpPr>
            <a:spLocks noGrp="1" noChangeArrowheads="1"/>
          </p:cNvSpPr>
          <p:nvPr>
            <p:ph type="ftr" sz="quarter" idx="3"/>
          </p:nvPr>
        </p:nvSpPr>
        <p:spPr bwMode="auto">
          <a:xfrm>
            <a:off x="2343150" y="9024938"/>
            <a:ext cx="2171700" cy="660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latin typeface="+mn-lt"/>
              </a:defRPr>
            </a:lvl1pPr>
          </a:lstStyle>
          <a:p>
            <a:pPr>
              <a:defRPr/>
            </a:pPr>
            <a:endParaRPr lang="el-GR"/>
          </a:p>
        </p:txBody>
      </p:sp>
      <p:sp>
        <p:nvSpPr>
          <p:cNvPr id="208906" name="Rectangle 10"/>
          <p:cNvSpPr>
            <a:spLocks noGrp="1" noChangeArrowheads="1"/>
          </p:cNvSpPr>
          <p:nvPr>
            <p:ph type="sldNum" sz="quarter" idx="4"/>
          </p:nvPr>
        </p:nvSpPr>
        <p:spPr bwMode="auto">
          <a:xfrm>
            <a:off x="4914900" y="9024938"/>
            <a:ext cx="1600200" cy="660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mn-lt"/>
              </a:defRPr>
            </a:lvl1pPr>
          </a:lstStyle>
          <a:p>
            <a:pPr>
              <a:defRPr/>
            </a:pPr>
            <a:fld id="{ECDAB71C-4BD6-419A-999E-E9A668091252}"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816"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Lst>
  <p:transition spd="slow">
    <p:wheel spokes="2"/>
    <p:sndAc>
      <p:stSnd>
        <p:snd r:embed="rId14" name="arrow.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08902"/>
                                        </p:tgtEl>
                                        <p:attrNameLst>
                                          <p:attrName>style.visibility</p:attrName>
                                        </p:attrNameLst>
                                      </p:cBhvr>
                                      <p:to>
                                        <p:strVal val="visible"/>
                                      </p:to>
                                    </p:set>
                                    <p:animEffect transition="in" filter="fade">
                                      <p:cBhvr>
                                        <p:cTn id="7" dur="768" decel="100000"/>
                                        <p:tgtEl>
                                          <p:spTgt spid="208902"/>
                                        </p:tgtEl>
                                      </p:cBhvr>
                                    </p:animEffect>
                                    <p:animScale>
                                      <p:cBhvr>
                                        <p:cTn id="8" dur="768" decel="100000"/>
                                        <p:tgtEl>
                                          <p:spTgt spid="208902"/>
                                        </p:tgtEl>
                                      </p:cBhvr>
                                      <p:from x="10000" y="10000"/>
                                      <p:to x="200000" y="450000"/>
                                    </p:animScale>
                                    <p:animScale>
                                      <p:cBhvr>
                                        <p:cTn id="9" dur="1230" accel="100000" fill="hold">
                                          <p:stCondLst>
                                            <p:cond delay="768"/>
                                          </p:stCondLst>
                                        </p:cTn>
                                        <p:tgtEl>
                                          <p:spTgt spid="208902"/>
                                        </p:tgtEl>
                                      </p:cBhvr>
                                      <p:from x="200000" y="450000"/>
                                      <p:to x="100000" y="100000"/>
                                    </p:animScale>
                                    <p:set>
                                      <p:cBhvr>
                                        <p:cTn id="10" dur="768" fill="hold"/>
                                        <p:tgtEl>
                                          <p:spTgt spid="208902"/>
                                        </p:tgtEl>
                                        <p:attrNameLst>
                                          <p:attrName>ppt_x</p:attrName>
                                        </p:attrNameLst>
                                      </p:cBhvr>
                                      <p:to>
                                        <p:strVal val="(0.5)"/>
                                      </p:to>
                                    </p:set>
                                    <p:anim from="(0.5)" to="(#ppt_x)" calcmode="lin" valueType="num">
                                      <p:cBhvr>
                                        <p:cTn id="11" dur="1230" accel="100000" fill="hold">
                                          <p:stCondLst>
                                            <p:cond delay="768"/>
                                          </p:stCondLst>
                                        </p:cTn>
                                        <p:tgtEl>
                                          <p:spTgt spid="208902"/>
                                        </p:tgtEl>
                                        <p:attrNameLst>
                                          <p:attrName>ppt_x</p:attrName>
                                        </p:attrNameLst>
                                      </p:cBhvr>
                                    </p:anim>
                                    <p:set>
                                      <p:cBhvr>
                                        <p:cTn id="12" dur="768" fill="hold"/>
                                        <p:tgtEl>
                                          <p:spTgt spid="208902"/>
                                        </p:tgtEl>
                                        <p:attrNameLst>
                                          <p:attrName>ppt_y</p:attrName>
                                        </p:attrNameLst>
                                      </p:cBhvr>
                                      <p:to>
                                        <p:strVal val="(#ppt_y+0.4)"/>
                                      </p:to>
                                    </p:set>
                                    <p:anim from="(#ppt_y+0.4)" to="(#ppt_y)" calcmode="lin" valueType="num">
                                      <p:cBhvr>
                                        <p:cTn id="13" dur="1230" accel="100000" fill="hold">
                                          <p:stCondLst>
                                            <p:cond delay="768"/>
                                          </p:stCondLst>
                                        </p:cTn>
                                        <p:tgtEl>
                                          <p:spTgt spid="20890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208903">
                                            <p:txEl>
                                              <p:pRg st="0" end="0"/>
                                            </p:txEl>
                                          </p:spTgt>
                                        </p:tgtEl>
                                        <p:attrNameLst>
                                          <p:attrName>style.visibility</p:attrName>
                                        </p:attrNameLst>
                                      </p:cBhvr>
                                      <p:to>
                                        <p:strVal val="visible"/>
                                      </p:to>
                                    </p:set>
                                    <p:anim calcmode="lin" valueType="num">
                                      <p:cBhvr>
                                        <p:cTn id="18" dur="500" fill="hold"/>
                                        <p:tgtEl>
                                          <p:spTgt spid="208903">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208903">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208903">
                                            <p:txEl>
                                              <p:pRg st="0" end="0"/>
                                            </p:txEl>
                                          </p:spTgt>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208903">
                                            <p:txEl>
                                              <p:pRg st="1" end="1"/>
                                            </p:txEl>
                                          </p:spTgt>
                                        </p:tgtEl>
                                        <p:attrNameLst>
                                          <p:attrName>style.visibility</p:attrName>
                                        </p:attrNameLst>
                                      </p:cBhvr>
                                      <p:to>
                                        <p:strVal val="visible"/>
                                      </p:to>
                                    </p:set>
                                    <p:anim calcmode="lin" valueType="num">
                                      <p:cBhvr>
                                        <p:cTn id="23" dur="500" fill="hold"/>
                                        <p:tgtEl>
                                          <p:spTgt spid="208903">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208903">
                                            <p:txEl>
                                              <p:pRg st="1" end="1"/>
                                            </p:txEl>
                                          </p:spTgt>
                                        </p:tgtEl>
                                        <p:attrNameLst>
                                          <p:attrName>ppt_h</p:attrName>
                                        </p:attrNameLst>
                                      </p:cBhvr>
                                      <p:tavLst>
                                        <p:tav tm="0">
                                          <p:val>
                                            <p:fltVal val="0"/>
                                          </p:val>
                                        </p:tav>
                                        <p:tav tm="100000">
                                          <p:val>
                                            <p:strVal val="#ppt_h"/>
                                          </p:val>
                                        </p:tav>
                                      </p:tavLst>
                                    </p:anim>
                                    <p:animEffect transition="in" filter="fade">
                                      <p:cBhvr>
                                        <p:cTn id="25" dur="500"/>
                                        <p:tgtEl>
                                          <p:spTgt spid="208903">
                                            <p:txEl>
                                              <p:pRg st="1" end="1"/>
                                            </p:txEl>
                                          </p:spTgt>
                                        </p:tgtEl>
                                      </p:cBhvr>
                                    </p:animEffect>
                                  </p:childTnLst>
                                </p:cTn>
                              </p:par>
                              <p:par>
                                <p:cTn id="26" presetID="53" presetClass="entr" presetSubtype="0" fill="hold" grpId="0" nodeType="withEffect">
                                  <p:stCondLst>
                                    <p:cond delay="0"/>
                                  </p:stCondLst>
                                  <p:childTnLst>
                                    <p:set>
                                      <p:cBhvr>
                                        <p:cTn id="27" dur="1" fill="hold">
                                          <p:stCondLst>
                                            <p:cond delay="0"/>
                                          </p:stCondLst>
                                        </p:cTn>
                                        <p:tgtEl>
                                          <p:spTgt spid="208903">
                                            <p:txEl>
                                              <p:pRg st="2" end="2"/>
                                            </p:txEl>
                                          </p:spTgt>
                                        </p:tgtEl>
                                        <p:attrNameLst>
                                          <p:attrName>style.visibility</p:attrName>
                                        </p:attrNameLst>
                                      </p:cBhvr>
                                      <p:to>
                                        <p:strVal val="visible"/>
                                      </p:to>
                                    </p:set>
                                    <p:anim calcmode="lin" valueType="num">
                                      <p:cBhvr>
                                        <p:cTn id="28" dur="500" fill="hold"/>
                                        <p:tgtEl>
                                          <p:spTgt spid="20890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20890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208903">
                                            <p:txEl>
                                              <p:pRg st="2" end="2"/>
                                            </p:txEl>
                                          </p:spTgt>
                                        </p:tgtEl>
                                      </p:cBhvr>
                                    </p:animEffect>
                                  </p:childTnLst>
                                </p:cTn>
                              </p:par>
                              <p:par>
                                <p:cTn id="31" presetID="53" presetClass="entr" presetSubtype="0" fill="hold" grpId="0" nodeType="withEffect">
                                  <p:stCondLst>
                                    <p:cond delay="0"/>
                                  </p:stCondLst>
                                  <p:childTnLst>
                                    <p:set>
                                      <p:cBhvr>
                                        <p:cTn id="32" dur="1" fill="hold">
                                          <p:stCondLst>
                                            <p:cond delay="0"/>
                                          </p:stCondLst>
                                        </p:cTn>
                                        <p:tgtEl>
                                          <p:spTgt spid="208903">
                                            <p:txEl>
                                              <p:pRg st="3" end="3"/>
                                            </p:txEl>
                                          </p:spTgt>
                                        </p:tgtEl>
                                        <p:attrNameLst>
                                          <p:attrName>style.visibility</p:attrName>
                                        </p:attrNameLst>
                                      </p:cBhvr>
                                      <p:to>
                                        <p:strVal val="visible"/>
                                      </p:to>
                                    </p:set>
                                    <p:anim calcmode="lin" valueType="num">
                                      <p:cBhvr>
                                        <p:cTn id="33" dur="500" fill="hold"/>
                                        <p:tgtEl>
                                          <p:spTgt spid="208903">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208903">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208903">
                                            <p:txEl>
                                              <p:pRg st="3" end="3"/>
                                            </p:txEl>
                                          </p:spTgt>
                                        </p:tgtEl>
                                      </p:cBhvr>
                                    </p:animEffect>
                                  </p:childTnLst>
                                </p:cTn>
                              </p:par>
                              <p:par>
                                <p:cTn id="36" presetID="53" presetClass="entr" presetSubtype="0" fill="hold" grpId="0" nodeType="withEffect">
                                  <p:stCondLst>
                                    <p:cond delay="0"/>
                                  </p:stCondLst>
                                  <p:childTnLst>
                                    <p:set>
                                      <p:cBhvr>
                                        <p:cTn id="37" dur="1" fill="hold">
                                          <p:stCondLst>
                                            <p:cond delay="0"/>
                                          </p:stCondLst>
                                        </p:cTn>
                                        <p:tgtEl>
                                          <p:spTgt spid="208903">
                                            <p:txEl>
                                              <p:pRg st="4" end="4"/>
                                            </p:txEl>
                                          </p:spTgt>
                                        </p:tgtEl>
                                        <p:attrNameLst>
                                          <p:attrName>style.visibility</p:attrName>
                                        </p:attrNameLst>
                                      </p:cBhvr>
                                      <p:to>
                                        <p:strVal val="visible"/>
                                      </p:to>
                                    </p:set>
                                    <p:anim calcmode="lin" valueType="num">
                                      <p:cBhvr>
                                        <p:cTn id="38" dur="500" fill="hold"/>
                                        <p:tgtEl>
                                          <p:spTgt spid="208903">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208903">
                                            <p:txEl>
                                              <p:pRg st="4" end="4"/>
                                            </p:txEl>
                                          </p:spTgt>
                                        </p:tgtEl>
                                        <p:attrNameLst>
                                          <p:attrName>ppt_h</p:attrName>
                                        </p:attrNameLst>
                                      </p:cBhvr>
                                      <p:tavLst>
                                        <p:tav tm="0">
                                          <p:val>
                                            <p:fltVal val="0"/>
                                          </p:val>
                                        </p:tav>
                                        <p:tav tm="100000">
                                          <p:val>
                                            <p:strVal val="#ppt_h"/>
                                          </p:val>
                                        </p:tav>
                                      </p:tavLst>
                                    </p:anim>
                                    <p:animEffect transition="in" filter="fade">
                                      <p:cBhvr>
                                        <p:cTn id="40" dur="500"/>
                                        <p:tgtEl>
                                          <p:spTgt spid="2089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902" grpId="0"/>
      <p:bldP spid="208903" grpId="0" build="p">
        <p:tmplLst>
          <p:tmpl lvl="1">
            <p:tnLst>
              <p:par>
                <p:cTn presetID="53" presetClass="entr" presetSubtype="0" fill="hold" nodeType="clickEffect">
                  <p:stCondLst>
                    <p:cond delay="0"/>
                  </p:stCondLst>
                  <p:childTnLst>
                    <p:set>
                      <p:cBhvr>
                        <p:cTn dur="1" fill="hold">
                          <p:stCondLst>
                            <p:cond delay="0"/>
                          </p:stCondLst>
                        </p:cTn>
                        <p:tgtEl>
                          <p:spTgt spid="208903"/>
                        </p:tgtEl>
                        <p:attrNameLst>
                          <p:attrName>style.visibility</p:attrName>
                        </p:attrNameLst>
                      </p:cBhvr>
                      <p:to>
                        <p:strVal val="visible"/>
                      </p:to>
                    </p:set>
                    <p:anim calcmode="lin" valueType="num">
                      <p:cBhvr>
                        <p:cTn dur="500" fill="hold"/>
                        <p:tgtEl>
                          <p:spTgt spid="208903"/>
                        </p:tgtEl>
                        <p:attrNameLst>
                          <p:attrName>ppt_w</p:attrName>
                        </p:attrNameLst>
                      </p:cBhvr>
                      <p:tavLst>
                        <p:tav tm="0">
                          <p:val>
                            <p:fltVal val="0"/>
                          </p:val>
                        </p:tav>
                        <p:tav tm="100000">
                          <p:val>
                            <p:strVal val="#ppt_w"/>
                          </p:val>
                        </p:tav>
                      </p:tavLst>
                    </p:anim>
                    <p:anim calcmode="lin" valueType="num">
                      <p:cBhvr>
                        <p:cTn dur="500" fill="hold"/>
                        <p:tgtEl>
                          <p:spTgt spid="208903"/>
                        </p:tgtEl>
                        <p:attrNameLst>
                          <p:attrName>ppt_h</p:attrName>
                        </p:attrNameLst>
                      </p:cBhvr>
                      <p:tavLst>
                        <p:tav tm="0">
                          <p:val>
                            <p:fltVal val="0"/>
                          </p:val>
                        </p:tav>
                        <p:tav tm="100000">
                          <p:val>
                            <p:strVal val="#ppt_h"/>
                          </p:val>
                        </p:tav>
                      </p:tavLst>
                    </p:anim>
                    <p:animEffect transition="in" filter="fade">
                      <p:cBhvr>
                        <p:cTn dur="500"/>
                        <p:tgtEl>
                          <p:spTgt spid="208903"/>
                        </p:tgtEl>
                      </p:cBhvr>
                    </p:animEffect>
                  </p:childTnLst>
                </p:cTn>
              </p:par>
            </p:tnLst>
          </p:tmpl>
          <p:tmpl lvl="2">
            <p:tnLst>
              <p:par>
                <p:cTn presetID="53" presetClass="entr" presetSubtype="0" fill="hold" nodeType="withEffect">
                  <p:stCondLst>
                    <p:cond delay="0"/>
                  </p:stCondLst>
                  <p:childTnLst>
                    <p:set>
                      <p:cBhvr>
                        <p:cTn dur="1" fill="hold">
                          <p:stCondLst>
                            <p:cond delay="0"/>
                          </p:stCondLst>
                        </p:cTn>
                        <p:tgtEl>
                          <p:spTgt spid="208903"/>
                        </p:tgtEl>
                        <p:attrNameLst>
                          <p:attrName>style.visibility</p:attrName>
                        </p:attrNameLst>
                      </p:cBhvr>
                      <p:to>
                        <p:strVal val="visible"/>
                      </p:to>
                    </p:set>
                    <p:anim calcmode="lin" valueType="num">
                      <p:cBhvr>
                        <p:cTn dur="500" fill="hold"/>
                        <p:tgtEl>
                          <p:spTgt spid="208903"/>
                        </p:tgtEl>
                        <p:attrNameLst>
                          <p:attrName>ppt_w</p:attrName>
                        </p:attrNameLst>
                      </p:cBhvr>
                      <p:tavLst>
                        <p:tav tm="0">
                          <p:val>
                            <p:fltVal val="0"/>
                          </p:val>
                        </p:tav>
                        <p:tav tm="100000">
                          <p:val>
                            <p:strVal val="#ppt_w"/>
                          </p:val>
                        </p:tav>
                      </p:tavLst>
                    </p:anim>
                    <p:anim calcmode="lin" valueType="num">
                      <p:cBhvr>
                        <p:cTn dur="500" fill="hold"/>
                        <p:tgtEl>
                          <p:spTgt spid="208903"/>
                        </p:tgtEl>
                        <p:attrNameLst>
                          <p:attrName>ppt_h</p:attrName>
                        </p:attrNameLst>
                      </p:cBhvr>
                      <p:tavLst>
                        <p:tav tm="0">
                          <p:val>
                            <p:fltVal val="0"/>
                          </p:val>
                        </p:tav>
                        <p:tav tm="100000">
                          <p:val>
                            <p:strVal val="#ppt_h"/>
                          </p:val>
                        </p:tav>
                      </p:tavLst>
                    </p:anim>
                    <p:animEffect transition="in" filter="fade">
                      <p:cBhvr>
                        <p:cTn dur="500"/>
                        <p:tgtEl>
                          <p:spTgt spid="208903"/>
                        </p:tgtEl>
                      </p:cBhvr>
                    </p:animEffect>
                  </p:childTnLst>
                </p:cTn>
              </p:par>
            </p:tnLst>
          </p:tmpl>
          <p:tmpl lvl="3">
            <p:tnLst>
              <p:par>
                <p:cTn presetID="53" presetClass="entr" presetSubtype="0" fill="hold" nodeType="withEffect">
                  <p:stCondLst>
                    <p:cond delay="0"/>
                  </p:stCondLst>
                  <p:childTnLst>
                    <p:set>
                      <p:cBhvr>
                        <p:cTn dur="1" fill="hold">
                          <p:stCondLst>
                            <p:cond delay="0"/>
                          </p:stCondLst>
                        </p:cTn>
                        <p:tgtEl>
                          <p:spTgt spid="208903"/>
                        </p:tgtEl>
                        <p:attrNameLst>
                          <p:attrName>style.visibility</p:attrName>
                        </p:attrNameLst>
                      </p:cBhvr>
                      <p:to>
                        <p:strVal val="visible"/>
                      </p:to>
                    </p:set>
                    <p:anim calcmode="lin" valueType="num">
                      <p:cBhvr>
                        <p:cTn dur="500" fill="hold"/>
                        <p:tgtEl>
                          <p:spTgt spid="208903"/>
                        </p:tgtEl>
                        <p:attrNameLst>
                          <p:attrName>ppt_w</p:attrName>
                        </p:attrNameLst>
                      </p:cBhvr>
                      <p:tavLst>
                        <p:tav tm="0">
                          <p:val>
                            <p:fltVal val="0"/>
                          </p:val>
                        </p:tav>
                        <p:tav tm="100000">
                          <p:val>
                            <p:strVal val="#ppt_w"/>
                          </p:val>
                        </p:tav>
                      </p:tavLst>
                    </p:anim>
                    <p:anim calcmode="lin" valueType="num">
                      <p:cBhvr>
                        <p:cTn dur="500" fill="hold"/>
                        <p:tgtEl>
                          <p:spTgt spid="208903"/>
                        </p:tgtEl>
                        <p:attrNameLst>
                          <p:attrName>ppt_h</p:attrName>
                        </p:attrNameLst>
                      </p:cBhvr>
                      <p:tavLst>
                        <p:tav tm="0">
                          <p:val>
                            <p:fltVal val="0"/>
                          </p:val>
                        </p:tav>
                        <p:tav tm="100000">
                          <p:val>
                            <p:strVal val="#ppt_h"/>
                          </p:val>
                        </p:tav>
                      </p:tavLst>
                    </p:anim>
                    <p:animEffect transition="in" filter="fade">
                      <p:cBhvr>
                        <p:cTn dur="500"/>
                        <p:tgtEl>
                          <p:spTgt spid="208903"/>
                        </p:tgtEl>
                      </p:cBhvr>
                    </p:animEffect>
                  </p:childTnLst>
                </p:cTn>
              </p:par>
            </p:tnLst>
          </p:tmpl>
          <p:tmpl lvl="4">
            <p:tnLst>
              <p:par>
                <p:cTn presetID="53" presetClass="entr" presetSubtype="0" fill="hold" nodeType="withEffect">
                  <p:stCondLst>
                    <p:cond delay="0"/>
                  </p:stCondLst>
                  <p:childTnLst>
                    <p:set>
                      <p:cBhvr>
                        <p:cTn dur="1" fill="hold">
                          <p:stCondLst>
                            <p:cond delay="0"/>
                          </p:stCondLst>
                        </p:cTn>
                        <p:tgtEl>
                          <p:spTgt spid="208903"/>
                        </p:tgtEl>
                        <p:attrNameLst>
                          <p:attrName>style.visibility</p:attrName>
                        </p:attrNameLst>
                      </p:cBhvr>
                      <p:to>
                        <p:strVal val="visible"/>
                      </p:to>
                    </p:set>
                    <p:anim calcmode="lin" valueType="num">
                      <p:cBhvr>
                        <p:cTn dur="500" fill="hold"/>
                        <p:tgtEl>
                          <p:spTgt spid="208903"/>
                        </p:tgtEl>
                        <p:attrNameLst>
                          <p:attrName>ppt_w</p:attrName>
                        </p:attrNameLst>
                      </p:cBhvr>
                      <p:tavLst>
                        <p:tav tm="0">
                          <p:val>
                            <p:fltVal val="0"/>
                          </p:val>
                        </p:tav>
                        <p:tav tm="100000">
                          <p:val>
                            <p:strVal val="#ppt_w"/>
                          </p:val>
                        </p:tav>
                      </p:tavLst>
                    </p:anim>
                    <p:anim calcmode="lin" valueType="num">
                      <p:cBhvr>
                        <p:cTn dur="500" fill="hold"/>
                        <p:tgtEl>
                          <p:spTgt spid="208903"/>
                        </p:tgtEl>
                        <p:attrNameLst>
                          <p:attrName>ppt_h</p:attrName>
                        </p:attrNameLst>
                      </p:cBhvr>
                      <p:tavLst>
                        <p:tav tm="0">
                          <p:val>
                            <p:fltVal val="0"/>
                          </p:val>
                        </p:tav>
                        <p:tav tm="100000">
                          <p:val>
                            <p:strVal val="#ppt_h"/>
                          </p:val>
                        </p:tav>
                      </p:tavLst>
                    </p:anim>
                    <p:animEffect transition="in" filter="fade">
                      <p:cBhvr>
                        <p:cTn dur="500"/>
                        <p:tgtEl>
                          <p:spTgt spid="208903"/>
                        </p:tgtEl>
                      </p:cBhvr>
                    </p:animEffect>
                  </p:childTnLst>
                </p:cTn>
              </p:par>
            </p:tnLst>
          </p:tmpl>
          <p:tmpl lvl="5">
            <p:tnLst>
              <p:par>
                <p:cTn presetID="53" presetClass="entr" presetSubtype="0" fill="hold" nodeType="withEffect">
                  <p:stCondLst>
                    <p:cond delay="0"/>
                  </p:stCondLst>
                  <p:childTnLst>
                    <p:set>
                      <p:cBhvr>
                        <p:cTn dur="1" fill="hold">
                          <p:stCondLst>
                            <p:cond delay="0"/>
                          </p:stCondLst>
                        </p:cTn>
                        <p:tgtEl>
                          <p:spTgt spid="208903"/>
                        </p:tgtEl>
                        <p:attrNameLst>
                          <p:attrName>style.visibility</p:attrName>
                        </p:attrNameLst>
                      </p:cBhvr>
                      <p:to>
                        <p:strVal val="visible"/>
                      </p:to>
                    </p:set>
                    <p:anim calcmode="lin" valueType="num">
                      <p:cBhvr>
                        <p:cTn dur="500" fill="hold"/>
                        <p:tgtEl>
                          <p:spTgt spid="208903"/>
                        </p:tgtEl>
                        <p:attrNameLst>
                          <p:attrName>ppt_w</p:attrName>
                        </p:attrNameLst>
                      </p:cBhvr>
                      <p:tavLst>
                        <p:tav tm="0">
                          <p:val>
                            <p:fltVal val="0"/>
                          </p:val>
                        </p:tav>
                        <p:tav tm="100000">
                          <p:val>
                            <p:strVal val="#ppt_w"/>
                          </p:val>
                        </p:tav>
                      </p:tavLst>
                    </p:anim>
                    <p:anim calcmode="lin" valueType="num">
                      <p:cBhvr>
                        <p:cTn dur="500" fill="hold"/>
                        <p:tgtEl>
                          <p:spTgt spid="208903"/>
                        </p:tgtEl>
                        <p:attrNameLst>
                          <p:attrName>ppt_h</p:attrName>
                        </p:attrNameLst>
                      </p:cBhvr>
                      <p:tavLst>
                        <p:tav tm="0">
                          <p:val>
                            <p:fltVal val="0"/>
                          </p:val>
                        </p:tav>
                        <p:tav tm="100000">
                          <p:val>
                            <p:strVal val="#ppt_h"/>
                          </p:val>
                        </p:tav>
                      </p:tavLst>
                    </p:anim>
                    <p:animEffect transition="in" filter="fade">
                      <p:cBhvr>
                        <p:cTn dur="500"/>
                        <p:tgtEl>
                          <p:spTgt spid="208903"/>
                        </p:tgtEl>
                      </p:cBhvr>
                    </p:animEffect>
                  </p:childTnLst>
                </p:cTn>
              </p:par>
            </p:tnLst>
          </p:tmpl>
        </p:tmplLst>
      </p:bldP>
    </p:bldLst>
  </p:timing>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l"/>
        <a:defRPr sz="2500">
          <a:solidFill>
            <a:schemeClr val="tx1"/>
          </a:solidFill>
          <a:latin typeface="+mn-lt"/>
        </a:defRPr>
      </a:lvl2pPr>
      <a:lvl3pPr marL="1143000" indent="-228600" algn="l" rtl="0" eaLnBrk="0" fontAlgn="base" hangingPunct="0">
        <a:spcBef>
          <a:spcPct val="20000"/>
        </a:spcBef>
        <a:spcAft>
          <a:spcPct val="0"/>
        </a:spcAft>
        <a:buClr>
          <a:schemeClr val="tx2"/>
        </a:buClr>
        <a:buSzPct val="65000"/>
        <a:buFont typeface="Wingdings" pitchFamily="2" charset="2"/>
        <a:buChar char="¡"/>
        <a:defRPr sz="22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audio" Target="../media/audio13.wav"/><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audio" Target="../media/audio13.wav"/><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3.wav"/><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3.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36613" y="3152775"/>
            <a:ext cx="5732462" cy="5832475"/>
          </a:xfrm>
        </p:spPr>
        <p:txBody>
          <a:bodyPr/>
          <a:lstStyle/>
          <a:p>
            <a:pPr algn="ctr" eaLnBrk="1" hangingPunct="1"/>
            <a:r>
              <a:rPr lang="el-GR" sz="2000" b="1" i="1" u="sng" dirty="0" smtClean="0">
                <a:latin typeface="Bookman Old Style" pitchFamily="18" charset="0"/>
              </a:rPr>
              <a:t/>
            </a:r>
            <a:br>
              <a:rPr lang="el-GR" sz="2000" b="1" i="1" u="sng" dirty="0" smtClean="0">
                <a:latin typeface="Bookman Old Style" pitchFamily="18" charset="0"/>
              </a:rPr>
            </a:br>
            <a:r>
              <a:rPr lang="el-GR" sz="2800" b="1" u="sng" dirty="0" smtClean="0"/>
              <a:t>1ο ΓΕΝΙΚΟ ΛΥΚΕΙΟ ΞΑΝΘΗΣ</a:t>
            </a:r>
            <a:r>
              <a:rPr lang="el-GR" sz="2800" b="1" dirty="0" smtClean="0"/>
              <a:t> </a:t>
            </a:r>
            <a:br>
              <a:rPr lang="el-GR" sz="2800" b="1" dirty="0" smtClean="0"/>
            </a:br>
            <a:r>
              <a:rPr lang="el-GR" sz="2800" b="1" dirty="0" smtClean="0"/>
              <a:t>ΤΑΞΗ : Γ΄ </a:t>
            </a:r>
            <a:r>
              <a:rPr lang="el-GR" sz="2800" b="1" dirty="0" smtClean="0"/>
              <a:t>Θεωρητική</a:t>
            </a:r>
            <a:r>
              <a:rPr lang="el-GR" sz="2800" b="1" dirty="0" smtClean="0"/>
              <a:t/>
            </a:r>
            <a:br>
              <a:rPr lang="el-GR" sz="2800" b="1" dirty="0" smtClean="0"/>
            </a:br>
            <a:r>
              <a:rPr lang="el-GR" sz="2800" b="1" dirty="0" smtClean="0"/>
              <a:t>ΤΜΗΜΑ : </a:t>
            </a:r>
            <a:r>
              <a:rPr lang="en-US" sz="2800" b="1" dirty="0" smtClean="0"/>
              <a:t>3o</a:t>
            </a:r>
            <a:r>
              <a:rPr lang="el-GR" sz="2800" b="1" dirty="0" smtClean="0"/>
              <a:t/>
            </a:r>
            <a:br>
              <a:rPr lang="el-GR" sz="2800" b="1" dirty="0" smtClean="0"/>
            </a:br>
            <a:r>
              <a:rPr lang="el-GR" sz="2800" b="1" dirty="0" smtClean="0"/>
              <a:t>ΜΑΘΗΜΑ : Λογοτεχνία Κατεύθυνσης </a:t>
            </a:r>
            <a:br>
              <a:rPr lang="el-GR" sz="2800" b="1" dirty="0" smtClean="0"/>
            </a:br>
            <a:r>
              <a:rPr lang="el-GR" sz="2800" b="1" dirty="0" smtClean="0"/>
              <a:t>Υπεύθυνη Καθηγήτρια : ΠΑΠΑΔΟΠΟΥΛΟΥ Βάια </a:t>
            </a:r>
            <a:br>
              <a:rPr lang="el-GR" sz="2800" b="1" dirty="0" smtClean="0"/>
            </a:br>
            <a:r>
              <a:rPr lang="el-GR" sz="2800" b="1" dirty="0" smtClean="0"/>
              <a:t>«Όνειρο στο Κύμα» του Αλέξανδρου ΠΑΠΑΔΙΑΜΑΝΤΗ </a:t>
            </a:r>
            <a:br>
              <a:rPr lang="el-GR" sz="2800" b="1" dirty="0" smtClean="0"/>
            </a:br>
            <a:r>
              <a:rPr lang="el-GR" sz="2800" b="1" dirty="0" smtClean="0"/>
              <a:t>Επιμέλεια του μαθητή</a:t>
            </a:r>
            <a:br>
              <a:rPr lang="el-GR" sz="2800" b="1" dirty="0" smtClean="0"/>
            </a:br>
            <a:r>
              <a:rPr lang="el-GR" sz="2800" b="1" dirty="0" smtClean="0"/>
              <a:t> ΜΠΟΚΟΥΡΑΚΗ Δημήτρη</a:t>
            </a:r>
            <a:r>
              <a:rPr lang="el-GR" sz="2800" dirty="0" smtClean="0"/>
              <a:t>  </a:t>
            </a:r>
            <a:br>
              <a:rPr lang="el-GR" sz="2800" dirty="0" smtClean="0"/>
            </a:br>
            <a:r>
              <a:rPr lang="en-US" sz="2800" dirty="0" smtClean="0"/>
              <a:t>    </a:t>
            </a:r>
            <a:r>
              <a:rPr lang="el-GR" sz="2800" b="1" dirty="0" smtClean="0"/>
              <a:t>ΞΑΝΘΗ 2011 – 2012</a:t>
            </a:r>
            <a:r>
              <a:rPr lang="el-GR" sz="3200" dirty="0" smtClean="0">
                <a:latin typeface="Bookman Old Style" pitchFamily="18" charset="0"/>
              </a:rPr>
              <a:t> </a:t>
            </a:r>
            <a:br>
              <a:rPr lang="el-GR" sz="3200" dirty="0" smtClean="0">
                <a:latin typeface="Bookman Old Style" pitchFamily="18" charset="0"/>
              </a:rPr>
            </a:br>
            <a:r>
              <a:rPr lang="el-GR" sz="3200" dirty="0" smtClean="0">
                <a:latin typeface="Bookman Old Style" pitchFamily="18" charset="0"/>
              </a:rPr>
              <a:t/>
            </a:r>
            <a:br>
              <a:rPr lang="el-GR" sz="3200" dirty="0" smtClean="0">
                <a:latin typeface="Bookman Old Style" pitchFamily="18" charset="0"/>
              </a:rPr>
            </a:br>
            <a:endParaRPr lang="el-GR" sz="3200" dirty="0" smtClean="0">
              <a:latin typeface="Bookman Old Style" pitchFamily="18" charset="0"/>
            </a:endParaRPr>
          </a:p>
        </p:txBody>
      </p:sp>
      <p:grpSp>
        <p:nvGrpSpPr>
          <p:cNvPr id="3075" name="Group 5"/>
          <p:cNvGrpSpPr>
            <a:grpSpLocks/>
          </p:cNvGrpSpPr>
          <p:nvPr/>
        </p:nvGrpSpPr>
        <p:grpSpPr bwMode="auto">
          <a:xfrm>
            <a:off x="1341438" y="7616825"/>
            <a:ext cx="3781425" cy="990600"/>
            <a:chOff x="106848480" y="105318149"/>
            <a:chExt cx="6670590" cy="1620000"/>
          </a:xfrm>
        </p:grpSpPr>
        <p:grpSp>
          <p:nvGrpSpPr>
            <p:cNvPr id="3077" name="Group 6"/>
            <p:cNvGrpSpPr>
              <a:grpSpLocks/>
            </p:cNvGrpSpPr>
            <p:nvPr/>
          </p:nvGrpSpPr>
          <p:grpSpPr bwMode="auto">
            <a:xfrm>
              <a:off x="106854105" y="105431753"/>
              <a:ext cx="1254375" cy="1421846"/>
              <a:chOff x="106854105" y="105431753"/>
              <a:chExt cx="1254375" cy="1421846"/>
            </a:xfrm>
          </p:grpSpPr>
          <p:sp>
            <p:nvSpPr>
              <p:cNvPr id="3080" name="Rectangle 7" hidden="1"/>
              <p:cNvSpPr>
                <a:spLocks noChangeArrowheads="1" noChangeShapeType="1"/>
              </p:cNvSpPr>
              <p:nvPr/>
            </p:nvSpPr>
            <p:spPr bwMode="auto">
              <a:xfrm>
                <a:off x="106854105" y="105431753"/>
                <a:ext cx="1254375" cy="1421846"/>
              </a:xfrm>
              <a:prstGeom prst="rect">
                <a:avLst/>
              </a:prstGeom>
              <a:noFill/>
              <a:ln w="0" algn="in">
                <a:noFill/>
                <a:miter lim="800000"/>
                <a:headEnd/>
                <a:tailEnd/>
              </a:ln>
            </p:spPr>
            <p:txBody>
              <a:bodyPr lIns="36576" tIns="36576" rIns="36576" bIns="36576"/>
              <a:lstStyle/>
              <a:p>
                <a:endParaRPr lang="el-GR"/>
              </a:p>
            </p:txBody>
          </p:sp>
          <p:sp>
            <p:nvSpPr>
              <p:cNvPr id="3081" name="Rectangle 8"/>
              <p:cNvSpPr>
                <a:spLocks noChangeArrowheads="1" noChangeShapeType="1"/>
              </p:cNvSpPr>
              <p:nvPr/>
            </p:nvSpPr>
            <p:spPr bwMode="auto">
              <a:xfrm>
                <a:off x="107354276" y="106029115"/>
                <a:ext cx="754204" cy="824484"/>
              </a:xfrm>
              <a:prstGeom prst="rect">
                <a:avLst/>
              </a:prstGeom>
              <a:gradFill rotWithShape="1">
                <a:gsLst>
                  <a:gs pos="0">
                    <a:srgbClr val="FFCC00"/>
                  </a:gs>
                  <a:gs pos="100000">
                    <a:srgbClr val="FFFFFF"/>
                  </a:gs>
                </a:gsLst>
                <a:lin ang="2700000" scaled="1"/>
              </a:gradFill>
              <a:ln w="0" algn="in">
                <a:noFill/>
                <a:miter lim="800000"/>
                <a:headEnd/>
                <a:tailEnd/>
              </a:ln>
            </p:spPr>
            <p:txBody>
              <a:bodyPr lIns="36576" tIns="36576" rIns="36576" bIns="36576"/>
              <a:lstStyle/>
              <a:p>
                <a:endParaRPr lang="el-GR"/>
              </a:p>
            </p:txBody>
          </p:sp>
          <p:sp>
            <p:nvSpPr>
              <p:cNvPr id="3082" name="Rectangle 9"/>
              <p:cNvSpPr>
                <a:spLocks noChangeArrowheads="1" noChangeShapeType="1"/>
              </p:cNvSpPr>
              <p:nvPr/>
            </p:nvSpPr>
            <p:spPr bwMode="auto">
              <a:xfrm>
                <a:off x="107110433" y="105431753"/>
                <a:ext cx="597077" cy="618359"/>
              </a:xfrm>
              <a:prstGeom prst="rect">
                <a:avLst/>
              </a:prstGeom>
              <a:gradFill rotWithShape="1">
                <a:gsLst>
                  <a:gs pos="0">
                    <a:srgbClr val="0000FF"/>
                  </a:gs>
                  <a:gs pos="100000">
                    <a:srgbClr val="FFFFFF"/>
                  </a:gs>
                </a:gsLst>
                <a:lin ang="18900000" scaled="1"/>
              </a:gradFill>
              <a:ln w="0" algn="in">
                <a:noFill/>
                <a:miter lim="800000"/>
                <a:headEnd/>
                <a:tailEnd/>
              </a:ln>
            </p:spPr>
            <p:txBody>
              <a:bodyPr lIns="36576" tIns="36576" rIns="36576" bIns="36576"/>
              <a:lstStyle/>
              <a:p>
                <a:endParaRPr lang="el-GR"/>
              </a:p>
            </p:txBody>
          </p:sp>
          <p:sp>
            <p:nvSpPr>
              <p:cNvPr id="3083" name="Rectangle 10"/>
              <p:cNvSpPr>
                <a:spLocks noChangeArrowheads="1" noChangeShapeType="1"/>
              </p:cNvSpPr>
              <p:nvPr/>
            </p:nvSpPr>
            <p:spPr bwMode="auto">
              <a:xfrm>
                <a:off x="106854105" y="105969048"/>
                <a:ext cx="502796" cy="549651"/>
              </a:xfrm>
              <a:prstGeom prst="rect">
                <a:avLst/>
              </a:prstGeom>
              <a:gradFill rotWithShape="1">
                <a:gsLst>
                  <a:gs pos="0">
                    <a:srgbClr val="FFFFFF"/>
                  </a:gs>
                  <a:gs pos="100000">
                    <a:srgbClr val="FF0000"/>
                  </a:gs>
                </a:gsLst>
                <a:lin ang="18900000" scaled="1"/>
              </a:gradFill>
              <a:ln w="0" algn="in">
                <a:noFill/>
                <a:miter lim="800000"/>
                <a:headEnd/>
                <a:tailEnd/>
              </a:ln>
            </p:spPr>
            <p:txBody>
              <a:bodyPr lIns="36576" tIns="36576" rIns="36576" bIns="36576"/>
              <a:lstStyle/>
              <a:p>
                <a:endParaRPr lang="el-GR"/>
              </a:p>
            </p:txBody>
          </p:sp>
        </p:grpSp>
        <p:sp>
          <p:nvSpPr>
            <p:cNvPr id="3078" name="Line 11"/>
            <p:cNvSpPr>
              <a:spLocks noChangeShapeType="1"/>
            </p:cNvSpPr>
            <p:nvPr/>
          </p:nvSpPr>
          <p:spPr bwMode="auto">
            <a:xfrm flipH="1">
              <a:off x="107791539" y="105318149"/>
              <a:ext cx="5" cy="1620000"/>
            </a:xfrm>
            <a:prstGeom prst="line">
              <a:avLst/>
            </a:prstGeom>
            <a:noFill/>
            <a:ln w="76200">
              <a:solidFill>
                <a:srgbClr val="000000"/>
              </a:solidFill>
              <a:round/>
              <a:headEnd/>
              <a:tailEnd/>
            </a:ln>
          </p:spPr>
          <p:txBody>
            <a:bodyPr/>
            <a:lstStyle/>
            <a:p>
              <a:endParaRPr lang="el-GR"/>
            </a:p>
          </p:txBody>
        </p:sp>
        <p:sp>
          <p:nvSpPr>
            <p:cNvPr id="3079" name="Line 12"/>
            <p:cNvSpPr>
              <a:spLocks noChangeShapeType="1"/>
            </p:cNvSpPr>
            <p:nvPr/>
          </p:nvSpPr>
          <p:spPr bwMode="auto">
            <a:xfrm flipH="1">
              <a:off x="106848480" y="106679962"/>
              <a:ext cx="6670590" cy="7318"/>
            </a:xfrm>
            <a:prstGeom prst="line">
              <a:avLst/>
            </a:prstGeom>
            <a:noFill/>
            <a:ln w="25400">
              <a:solidFill>
                <a:srgbClr val="000000"/>
              </a:solidFill>
              <a:round/>
              <a:headEnd/>
              <a:tailEnd/>
            </a:ln>
          </p:spPr>
          <p:txBody>
            <a:bodyPr/>
            <a:lstStyle/>
            <a:p>
              <a:endParaRPr lang="el-GR"/>
            </a:p>
          </p:txBody>
        </p:sp>
      </p:grpSp>
      <p:pic>
        <p:nvPicPr>
          <p:cNvPr id="3076" name="Picture 28" descr="theschool"/>
          <p:cNvPicPr>
            <a:picLocks noChangeAspect="1" noChangeArrowheads="1"/>
          </p:cNvPicPr>
          <p:nvPr/>
        </p:nvPicPr>
        <p:blipFill>
          <a:blip r:embed="rId3"/>
          <a:srcRect/>
          <a:stretch>
            <a:fillRect/>
          </a:stretch>
        </p:blipFill>
        <p:spPr bwMode="auto">
          <a:xfrm>
            <a:off x="981075" y="273050"/>
            <a:ext cx="5472113" cy="2519363"/>
          </a:xfrm>
          <a:prstGeom prst="rect">
            <a:avLst/>
          </a:prstGeom>
          <a:noFill/>
          <a:ln w="9525">
            <a:noFill/>
            <a:miter lim="800000"/>
            <a:headEnd/>
            <a:tailEnd/>
          </a:ln>
        </p:spPr>
      </p:pic>
    </p:spTree>
  </p:cSld>
  <p:clrMapOvr>
    <a:masterClrMapping/>
  </p:clrMapOvr>
  <p:transition spd="slow">
    <p:wheel spokes="2"/>
    <p:sndAc>
      <p:stSnd>
        <p:snd r:embed="rId2" name="arrow.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81075" y="415925"/>
            <a:ext cx="5616575" cy="1670050"/>
          </a:xfrm>
        </p:spPr>
        <p:txBody>
          <a:bodyPr/>
          <a:lstStyle/>
          <a:p>
            <a:pPr algn="ctr" eaLnBrk="1" hangingPunct="1"/>
            <a:r>
              <a:rPr lang="el-GR" sz="2800" b="1" smtClean="0"/>
              <a:t>ΟΝΕΙΡΟ ΣΤΟ ΚΥΜΑ</a:t>
            </a:r>
            <a:r>
              <a:rPr lang="en-US" sz="2800" b="1" smtClean="0"/>
              <a:t> </a:t>
            </a:r>
            <a:r>
              <a:rPr lang="el-GR" sz="2800" b="1" smtClean="0"/>
              <a:t>ΑΛΕΞΑΝΔΡΟΣ</a:t>
            </a:r>
            <a:r>
              <a:rPr lang="en-US" sz="2800" b="1" smtClean="0"/>
              <a:t> </a:t>
            </a:r>
            <a:r>
              <a:rPr lang="el-GR" sz="2800" b="1" smtClean="0"/>
              <a:t>ΠΑΔΙΑΜΑΝΤΗΣ</a:t>
            </a:r>
          </a:p>
        </p:txBody>
      </p:sp>
      <p:sp>
        <p:nvSpPr>
          <p:cNvPr id="4099" name="Rectangle 3"/>
          <p:cNvSpPr>
            <a:spLocks noGrp="1" noChangeArrowheads="1"/>
          </p:cNvSpPr>
          <p:nvPr>
            <p:ph type="body" idx="1"/>
          </p:nvPr>
        </p:nvSpPr>
        <p:spPr>
          <a:xfrm>
            <a:off x="476250" y="2705100"/>
            <a:ext cx="6192838" cy="7200900"/>
          </a:xfrm>
        </p:spPr>
        <p:txBody>
          <a:bodyPr/>
          <a:lstStyle/>
          <a:p>
            <a:pPr eaLnBrk="1" hangingPunct="1">
              <a:spcBef>
                <a:spcPct val="30000"/>
              </a:spcBef>
              <a:spcAft>
                <a:spcPct val="30000"/>
              </a:spcAft>
            </a:pPr>
            <a:r>
              <a:rPr lang="el-GR" sz="2000" dirty="0" smtClean="0">
                <a:latin typeface="Arial" charset="0"/>
              </a:rPr>
              <a:t>Ο Παπαδιαμάντης κατέχει ξεχωριστή θέση </a:t>
            </a:r>
            <a:r>
              <a:rPr lang="el-GR" sz="2000" dirty="0" smtClean="0">
                <a:latin typeface="Arial" charset="0"/>
              </a:rPr>
              <a:t>στη νεοελληνική </a:t>
            </a:r>
            <a:r>
              <a:rPr lang="el-GR" sz="2000" dirty="0" smtClean="0">
                <a:latin typeface="Arial" charset="0"/>
              </a:rPr>
              <a:t>διηγηματογραφία. Λόγω του έργου του η νεοελληνική πεζογραφία πέρασε από το στάδιο του ιστορικού αναγνώσματος στην ηθογραφία και από την ηθογραφία στο κοινωνικό λογοτέχνημα. Σπάνια παραμένει στα στενά ηθογραφικά πλαίσια συνδυάζοντας τα ηθογραφικά στοιχεία με τα κοινωνικά και άλλοτε τα ψυχογραφικά, δημιουργώντας ένα κράμα που ο λυρισμός εναλλάσσετε με τον ρεαλισμό. </a:t>
            </a:r>
          </a:p>
          <a:p>
            <a:pPr eaLnBrk="1" hangingPunct="1">
              <a:spcBef>
                <a:spcPct val="30000"/>
              </a:spcBef>
              <a:spcAft>
                <a:spcPct val="30000"/>
              </a:spcAft>
            </a:pPr>
            <a:r>
              <a:rPr lang="el-GR" sz="2000" dirty="0" smtClean="0">
                <a:latin typeface="Arial" charset="0"/>
              </a:rPr>
              <a:t>Τα θέματά του σχετίζονται με </a:t>
            </a:r>
            <a:r>
              <a:rPr lang="el-GR" sz="2000" dirty="0" smtClean="0">
                <a:latin typeface="Arial" charset="0"/>
              </a:rPr>
              <a:t>το </a:t>
            </a:r>
            <a:r>
              <a:rPr lang="el-GR" sz="2000" dirty="0" smtClean="0">
                <a:latin typeface="Arial" charset="0"/>
              </a:rPr>
              <a:t>θρησκευτικό βίο τη λαϊκή παράδοση και το κοινωνικό περιβάλλον.</a:t>
            </a:r>
          </a:p>
          <a:p>
            <a:pPr eaLnBrk="1" hangingPunct="1">
              <a:spcBef>
                <a:spcPct val="30000"/>
              </a:spcBef>
              <a:spcAft>
                <a:spcPct val="30000"/>
              </a:spcAft>
            </a:pPr>
            <a:r>
              <a:rPr lang="el-GR" sz="2000" dirty="0" smtClean="0">
                <a:latin typeface="Arial" charset="0"/>
              </a:rPr>
              <a:t>Ξεφεύγει από την απλή </a:t>
            </a:r>
            <a:r>
              <a:rPr lang="el-GR" sz="2000" dirty="0" err="1" smtClean="0">
                <a:latin typeface="Arial" charset="0"/>
              </a:rPr>
              <a:t>ηθογράφηση</a:t>
            </a:r>
            <a:r>
              <a:rPr lang="el-GR" sz="2000" dirty="0" smtClean="0">
                <a:latin typeface="Arial" charset="0"/>
              </a:rPr>
              <a:t> και εμβαθύνει στο συναισθηματικό κόσμο των ηρώων (ενότητα 1 – Αναφορά για το μίσος απέναντι στο δικηγόρο).</a:t>
            </a:r>
          </a:p>
          <a:p>
            <a:pPr eaLnBrk="1" hangingPunct="1">
              <a:spcBef>
                <a:spcPct val="30000"/>
              </a:spcBef>
              <a:spcAft>
                <a:spcPct val="30000"/>
              </a:spcAft>
            </a:pPr>
            <a:r>
              <a:rPr lang="el-GR" sz="2000" dirty="0" smtClean="0">
                <a:latin typeface="Arial" charset="0"/>
              </a:rPr>
              <a:t>Οι </a:t>
            </a:r>
            <a:r>
              <a:rPr lang="el-GR" sz="2000" dirty="0" err="1" smtClean="0">
                <a:latin typeface="Arial" charset="0"/>
              </a:rPr>
              <a:t>ήρωές</a:t>
            </a:r>
            <a:r>
              <a:rPr lang="el-GR" sz="2000" dirty="0" smtClean="0">
                <a:latin typeface="Arial" charset="0"/>
              </a:rPr>
              <a:t> </a:t>
            </a:r>
            <a:r>
              <a:rPr lang="el-GR" sz="2000" dirty="0" smtClean="0">
                <a:latin typeface="Arial" charset="0"/>
              </a:rPr>
              <a:t>του είναι απλοί, ταπεινοί, γραφικοί, βασανισμένοι, καταπιεσμένοι άνθρωποι. </a:t>
            </a:r>
          </a:p>
        </p:txBody>
      </p:sp>
    </p:spTree>
    <p:custDataLst>
      <p:tags r:id="rId1"/>
    </p:custDataLst>
  </p:cSld>
  <p:clrMapOvr>
    <a:masterClrMapping/>
  </p:clrMapOvr>
  <p:transition spd="slow">
    <p:wheel spokes="2"/>
    <p:sndAc>
      <p:stSnd>
        <p:snd r:embed="rId3" name="arrow.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pPr algn="ctr" eaLnBrk="1" hangingPunct="1"/>
            <a:r>
              <a:rPr lang="el-GR" sz="3200" b="1" dirty="0" smtClean="0"/>
              <a:t>ΓΛΩΣΣΑ - ΥΦΟΣ</a:t>
            </a:r>
          </a:p>
        </p:txBody>
      </p:sp>
      <p:sp>
        <p:nvSpPr>
          <p:cNvPr id="142343" name="Rectangle 7"/>
          <p:cNvSpPr>
            <a:spLocks noGrp="1" noChangeArrowheads="1"/>
          </p:cNvSpPr>
          <p:nvPr>
            <p:ph type="body" sz="half" idx="2"/>
          </p:nvPr>
        </p:nvSpPr>
        <p:spPr>
          <a:xfrm>
            <a:off x="476250" y="2432050"/>
            <a:ext cx="6178550" cy="6480175"/>
          </a:xfrm>
        </p:spPr>
        <p:txBody>
          <a:bodyPr/>
          <a:lstStyle/>
          <a:p>
            <a:pPr eaLnBrk="1" hangingPunct="1">
              <a:spcBef>
                <a:spcPct val="30000"/>
              </a:spcBef>
              <a:spcAft>
                <a:spcPct val="30000"/>
              </a:spcAft>
            </a:pPr>
            <a:r>
              <a:rPr lang="el-GR" sz="2000" dirty="0" smtClean="0">
                <a:latin typeface="Arial" charset="0"/>
              </a:rPr>
              <a:t>Τα έργα του έχουν ειδυλλιακό χαρακτήρα ενώ αποδίδουν ρεαλιστικά </a:t>
            </a:r>
            <a:r>
              <a:rPr lang="el-GR" sz="2000" dirty="0" smtClean="0">
                <a:latin typeface="Arial" charset="0"/>
              </a:rPr>
              <a:t>τα ην </a:t>
            </a:r>
            <a:r>
              <a:rPr lang="el-GR" sz="2000" dirty="0" smtClean="0">
                <a:latin typeface="Arial" charset="0"/>
              </a:rPr>
              <a:t>πραγματικότητα, η οποία εξιδανικεύεται, όταν η περιγραφή αφορά τον </a:t>
            </a:r>
            <a:r>
              <a:rPr lang="el-GR" sz="2000" dirty="0" err="1" smtClean="0">
                <a:latin typeface="Arial" charset="0"/>
              </a:rPr>
              <a:t>αγροτοποιμενικό</a:t>
            </a:r>
            <a:r>
              <a:rPr lang="el-GR" sz="2000" dirty="0" smtClean="0">
                <a:latin typeface="Arial" charset="0"/>
              </a:rPr>
              <a:t> κόσμο, ενώ φαντάζει σκληρή όταν έρχεται σαν συνέπεια του πολιτισμού και απεικονίζεται με τον τρόπο του νατουραλισμού.</a:t>
            </a:r>
          </a:p>
          <a:p>
            <a:pPr eaLnBrk="1" hangingPunct="1">
              <a:spcBef>
                <a:spcPct val="30000"/>
              </a:spcBef>
              <a:spcAft>
                <a:spcPct val="30000"/>
              </a:spcAft>
            </a:pPr>
            <a:r>
              <a:rPr lang="el-GR" sz="2000" dirty="0" smtClean="0">
                <a:latin typeface="Arial" charset="0"/>
              </a:rPr>
              <a:t>Η γλώσσα είναι η καθαρεύουσα, όχι ψυχρή, όχι τυπική αλλά ποιητική.</a:t>
            </a:r>
          </a:p>
          <a:p>
            <a:pPr eaLnBrk="1" hangingPunct="1">
              <a:spcBef>
                <a:spcPct val="30000"/>
              </a:spcBef>
              <a:spcAft>
                <a:spcPct val="30000"/>
              </a:spcAft>
            </a:pPr>
            <a:r>
              <a:rPr lang="el-GR" sz="2000" dirty="0" smtClean="0">
                <a:latin typeface="Arial" charset="0"/>
              </a:rPr>
              <a:t>Εμπεριέχει εκκλησιαστικό λεξιλόγιο (εις το όνομα του Πατρός και του Υιού και του Αγίου Πνεύματος).</a:t>
            </a:r>
          </a:p>
          <a:p>
            <a:pPr eaLnBrk="1" hangingPunct="1">
              <a:spcBef>
                <a:spcPct val="30000"/>
              </a:spcBef>
              <a:spcAft>
                <a:spcPct val="30000"/>
              </a:spcAft>
            </a:pPr>
            <a:r>
              <a:rPr lang="el-GR" sz="2000" dirty="0" smtClean="0">
                <a:latin typeface="Arial" charset="0"/>
              </a:rPr>
              <a:t>Επιπρόσθετα, συναντάμε και στοιχεία </a:t>
            </a:r>
            <a:r>
              <a:rPr lang="el-GR" sz="2000" dirty="0" smtClean="0">
                <a:latin typeface="Arial" charset="0"/>
              </a:rPr>
              <a:t> της </a:t>
            </a:r>
            <a:r>
              <a:rPr lang="el-GR" sz="2000" dirty="0" smtClean="0">
                <a:latin typeface="Arial" charset="0"/>
              </a:rPr>
              <a:t>δημοτικής   στα σύντομα διαλογικά μέρη (πρώτη επικοινωνία βοσκού – </a:t>
            </a:r>
            <a:r>
              <a:rPr lang="el-GR" sz="2000" dirty="0" err="1" smtClean="0">
                <a:latin typeface="Arial" charset="0"/>
              </a:rPr>
              <a:t>Μοσχούλας</a:t>
            </a:r>
            <a:r>
              <a:rPr lang="el-GR" sz="2000" dirty="0" smtClean="0">
                <a:latin typeface="Arial" charset="0"/>
              </a:rPr>
              <a:t>).</a:t>
            </a:r>
          </a:p>
          <a:p>
            <a:pPr eaLnBrk="1" hangingPunct="1">
              <a:spcBef>
                <a:spcPct val="30000"/>
              </a:spcBef>
              <a:spcAft>
                <a:spcPct val="30000"/>
              </a:spcAft>
            </a:pPr>
            <a:r>
              <a:rPr lang="el-GR" sz="2000" dirty="0" smtClean="0">
                <a:latin typeface="Arial" charset="0"/>
              </a:rPr>
              <a:t>Το ύφος του είναι γλαφυρό και παραστατικό.</a:t>
            </a:r>
          </a:p>
          <a:p>
            <a:pPr eaLnBrk="1" hangingPunct="1">
              <a:spcBef>
                <a:spcPct val="30000"/>
              </a:spcBef>
              <a:spcAft>
                <a:spcPct val="30000"/>
              </a:spcAft>
            </a:pPr>
            <a:r>
              <a:rPr lang="el-GR" sz="2000" dirty="0" smtClean="0">
                <a:latin typeface="Arial" charset="0"/>
              </a:rPr>
              <a:t>Είναι λυρικό πλησιάζοντας την ποίηση (περιγραφή λουόμενης κοπέλας) .</a:t>
            </a:r>
          </a:p>
          <a:p>
            <a:pPr eaLnBrk="1" hangingPunct="1">
              <a:spcBef>
                <a:spcPct val="30000"/>
              </a:spcBef>
              <a:spcAft>
                <a:spcPct val="30000"/>
              </a:spcAft>
            </a:pPr>
            <a:r>
              <a:rPr lang="el-GR" sz="2000" dirty="0" smtClean="0">
                <a:latin typeface="Arial" charset="0"/>
              </a:rPr>
              <a:t>Ακριβές και εξομολογητικό ύφος, αλλά και </a:t>
            </a:r>
            <a:r>
              <a:rPr lang="el-GR" sz="2000" dirty="0" err="1" smtClean="0">
                <a:latin typeface="Arial" charset="0"/>
              </a:rPr>
              <a:t>υπενικτικό</a:t>
            </a:r>
            <a:r>
              <a:rPr lang="el-GR" sz="2000" dirty="0" smtClean="0">
                <a:latin typeface="Arial" charset="0"/>
              </a:rPr>
              <a: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2338"/>
                                        </p:tgtEl>
                                        <p:attrNameLst>
                                          <p:attrName>style.visibility</p:attrName>
                                        </p:attrNameLst>
                                      </p:cBhvr>
                                      <p:to>
                                        <p:strVal val="visible"/>
                                      </p:to>
                                    </p:set>
                                    <p:animEffect transition="in" filter="fade">
                                      <p:cBhvr>
                                        <p:cTn id="7" dur="2000"/>
                                        <p:tgtEl>
                                          <p:spTgt spid="14233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2343"/>
                                        </p:tgtEl>
                                        <p:attrNameLst>
                                          <p:attrName>style.visibility</p:attrName>
                                        </p:attrNameLst>
                                      </p:cBhvr>
                                      <p:to>
                                        <p:strVal val="visible"/>
                                      </p:to>
                                    </p:set>
                                    <p:animEffect transition="in" filter="fade">
                                      <p:cBhvr>
                                        <p:cTn id="10" dur="2000"/>
                                        <p:tgtEl>
                                          <p:spTgt spid="1423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8" grpId="0"/>
      <p:bldP spid="14234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027113" y="434975"/>
            <a:ext cx="5486400" cy="1781175"/>
          </a:xfrm>
        </p:spPr>
        <p:txBody>
          <a:bodyPr/>
          <a:lstStyle/>
          <a:p>
            <a:pPr algn="ctr" eaLnBrk="1" hangingPunct="1"/>
            <a:r>
              <a:rPr lang="el-GR" sz="2800" b="1" smtClean="0"/>
              <a:t>ΑΦΗΓΗΜΑΤΙΚΕΣ ΤΕΧΝΙΚΕΣ</a:t>
            </a:r>
          </a:p>
        </p:txBody>
      </p:sp>
      <p:sp>
        <p:nvSpPr>
          <p:cNvPr id="6147" name="Rectangle 5"/>
          <p:cNvSpPr>
            <a:spLocks noGrp="1" noChangeArrowheads="1"/>
          </p:cNvSpPr>
          <p:nvPr>
            <p:ph type="body" sz="half" idx="2"/>
          </p:nvPr>
        </p:nvSpPr>
        <p:spPr>
          <a:xfrm>
            <a:off x="620713" y="2432050"/>
            <a:ext cx="6237287" cy="7129463"/>
          </a:xfrm>
        </p:spPr>
        <p:txBody>
          <a:bodyPr/>
          <a:lstStyle/>
          <a:p>
            <a:pPr eaLnBrk="1" hangingPunct="1">
              <a:spcBef>
                <a:spcPct val="30000"/>
              </a:spcBef>
              <a:spcAft>
                <a:spcPct val="30000"/>
              </a:spcAft>
            </a:pPr>
            <a:r>
              <a:rPr lang="el-GR" sz="2000" smtClean="0">
                <a:latin typeface="Arial" charset="0"/>
              </a:rPr>
              <a:t>Αναδρομική αφήγηση από πρωτοπρόσωπο, ομοδιηγητικό – αυτοδιηγητικό δραματοποιημένο  αφηγητή με εσωτερική εστίαση (εγκυβωτισμένη αφήγηση, πάτερ – Σισώη ετεροδιηγητικός).</a:t>
            </a:r>
          </a:p>
          <a:p>
            <a:pPr eaLnBrk="1" hangingPunct="1">
              <a:spcBef>
                <a:spcPct val="30000"/>
              </a:spcBef>
              <a:spcAft>
                <a:spcPct val="30000"/>
              </a:spcAft>
            </a:pPr>
            <a:r>
              <a:rPr lang="el-GR" sz="2000" smtClean="0">
                <a:latin typeface="Arial" charset="0"/>
              </a:rPr>
              <a:t>Εκτενείς περιγραφές (φυσικού τοπίου, εν.2</a:t>
            </a:r>
            <a:r>
              <a:rPr lang="el-GR" sz="2000" baseline="30000" smtClean="0">
                <a:latin typeface="Arial" charset="0"/>
              </a:rPr>
              <a:t>η</a:t>
            </a:r>
            <a:r>
              <a:rPr lang="el-GR" sz="2000" smtClean="0">
                <a:latin typeface="Arial" charset="0"/>
              </a:rPr>
              <a:t>  – Μοσχούλα εν.2</a:t>
            </a:r>
            <a:r>
              <a:rPr lang="el-GR" sz="2000" baseline="30000" smtClean="0">
                <a:latin typeface="Arial" charset="0"/>
              </a:rPr>
              <a:t>η</a:t>
            </a:r>
            <a:r>
              <a:rPr lang="el-GR" sz="2000" smtClean="0">
                <a:latin typeface="Arial" charset="0"/>
              </a:rPr>
              <a:t> , εσωτερικός μονόλογος (δίλλημα εν.4</a:t>
            </a:r>
            <a:r>
              <a:rPr lang="el-GR" sz="2000" baseline="30000" smtClean="0">
                <a:latin typeface="Arial" charset="0"/>
              </a:rPr>
              <a:t>η</a:t>
            </a:r>
            <a:r>
              <a:rPr lang="el-GR" sz="2000" smtClean="0">
                <a:latin typeface="Arial" charset="0"/>
              </a:rPr>
              <a:t>), δραματικά απρόοπτα (τη βουτιά στη θάλασσα, το ξαφνικό βέλασμα της κατσίκας και την εμφάνιση της βάρκας.).</a:t>
            </a:r>
          </a:p>
          <a:p>
            <a:pPr eaLnBrk="1" hangingPunct="1">
              <a:spcBef>
                <a:spcPct val="30000"/>
              </a:spcBef>
              <a:spcAft>
                <a:spcPct val="30000"/>
              </a:spcAft>
            </a:pPr>
            <a:r>
              <a:rPr lang="el-GR" sz="2000" smtClean="0">
                <a:latin typeface="Arial" charset="0"/>
              </a:rPr>
              <a:t>Επιβράδυνση (περιγραφές) ,αφηγηματικό κενό (εν. 3</a:t>
            </a:r>
            <a:r>
              <a:rPr lang="el-GR" sz="2000" baseline="30000" smtClean="0">
                <a:latin typeface="Arial" charset="0"/>
              </a:rPr>
              <a:t>η</a:t>
            </a:r>
            <a:r>
              <a:rPr lang="el-GR" sz="2000" smtClean="0">
                <a:latin typeface="Arial" charset="0"/>
              </a:rPr>
              <a:t>), επιτάχυνση (επίλογο). </a:t>
            </a:r>
          </a:p>
          <a:p>
            <a:pPr eaLnBrk="1" hangingPunct="1">
              <a:spcBef>
                <a:spcPct val="30000"/>
              </a:spcBef>
              <a:spcAft>
                <a:spcPct val="30000"/>
              </a:spcAft>
            </a:pPr>
            <a:r>
              <a:rPr lang="el-GR" sz="2000" smtClean="0">
                <a:latin typeface="Arial" charset="0"/>
              </a:rPr>
              <a:t>Προϊδεασμοί  εγκιβωτισμένη αφήγηση για τον πατέρα Σισώη και με την αναφορά στο κοντό σχοινί (εν.5), τις σκέψεις του βοσκού για έναν ενδεχόμενο κίνδυνο της Μοσχούλας ή τα τρυφερά επίθετα, που προετοιμάζουν τον αναγνώστη για τον επερχόμενο πνιγμό της κατσίκας (εν.5). </a:t>
            </a:r>
          </a:p>
          <a:p>
            <a:pPr eaLnBrk="1" hangingPunct="1">
              <a:spcBef>
                <a:spcPct val="30000"/>
              </a:spcBef>
              <a:spcAft>
                <a:spcPct val="30000"/>
              </a:spcAft>
            </a:pPr>
            <a:r>
              <a:rPr lang="el-GR" sz="2000" smtClean="0">
                <a:latin typeface="Arial" charset="0"/>
              </a:rPr>
              <a:t>Προοικονομία (δέσιμο κατσίκας, ομονυμία κοπέλας κατσίκας). </a:t>
            </a:r>
          </a:p>
          <a:p>
            <a:pPr eaLnBrk="1" hangingPunct="1">
              <a:spcBef>
                <a:spcPct val="30000"/>
              </a:spcBef>
              <a:spcAft>
                <a:spcPct val="30000"/>
              </a:spcAft>
            </a:pPr>
            <a:endParaRPr lang="el-GR" sz="2000" smtClean="0">
              <a:latin typeface="Arial" charset="0"/>
            </a:endParaRPr>
          </a:p>
        </p:txBody>
      </p:sp>
    </p:spTree>
  </p:cSld>
  <p:clrMapOvr>
    <a:masterClrMapping/>
  </p:clrMapOvr>
  <p:transition spd="slow">
    <p:wheel spokes="2"/>
    <p:sndAc>
      <p:stSnd>
        <p:snd r:embed="rId2" name="arrow.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027113" y="434975"/>
            <a:ext cx="5486400" cy="1854200"/>
          </a:xfrm>
        </p:spPr>
        <p:txBody>
          <a:bodyPr/>
          <a:lstStyle/>
          <a:p>
            <a:pPr algn="ctr" eaLnBrk="1" hangingPunct="1"/>
            <a:r>
              <a:rPr lang="el-GR" sz="3200" b="1" smtClean="0"/>
              <a:t>ΕΡΩΤΙΚΟ ΣΤΟΙΧΕΙΟ</a:t>
            </a:r>
            <a:r>
              <a:rPr lang="el-GR" b="1" smtClean="0"/>
              <a:t> </a:t>
            </a:r>
          </a:p>
        </p:txBody>
      </p:sp>
      <p:sp>
        <p:nvSpPr>
          <p:cNvPr id="7171" name="Rectangle 5"/>
          <p:cNvSpPr>
            <a:spLocks noGrp="1" noChangeArrowheads="1"/>
          </p:cNvSpPr>
          <p:nvPr>
            <p:ph type="body" sz="half" idx="2"/>
          </p:nvPr>
        </p:nvSpPr>
        <p:spPr>
          <a:xfrm>
            <a:off x="692150" y="2649538"/>
            <a:ext cx="5761038" cy="5553075"/>
          </a:xfrm>
        </p:spPr>
        <p:txBody>
          <a:bodyPr/>
          <a:lstStyle/>
          <a:p>
            <a:pPr eaLnBrk="1" hangingPunct="1">
              <a:spcBef>
                <a:spcPct val="30000"/>
              </a:spcBef>
              <a:spcAft>
                <a:spcPct val="30000"/>
              </a:spcAft>
            </a:pPr>
            <a:r>
              <a:rPr lang="el-GR" sz="2000" smtClean="0">
                <a:latin typeface="Arial" charset="0"/>
              </a:rPr>
              <a:t>Σε όλο το κείμενο είναι έντονα εμφανής ο ανομολόγητος έρωτας του νεαρού βοσκού για τη μικρή Μοσχούλα. </a:t>
            </a:r>
          </a:p>
          <a:p>
            <a:pPr eaLnBrk="1" hangingPunct="1">
              <a:spcBef>
                <a:spcPct val="30000"/>
              </a:spcBef>
              <a:spcAft>
                <a:spcPct val="30000"/>
              </a:spcAft>
            </a:pPr>
            <a:r>
              <a:rPr lang="el-GR" sz="2000" smtClean="0">
                <a:latin typeface="Arial" charset="0"/>
              </a:rPr>
              <a:t>Στοιχεία που το αποδεικνύουν μέσα στο κείμενο είναι τα εξής: περιγραφή της Μοσχούλας (εν.2</a:t>
            </a:r>
            <a:r>
              <a:rPr lang="el-GR" sz="2000" baseline="30000" smtClean="0">
                <a:latin typeface="Arial" charset="0"/>
              </a:rPr>
              <a:t>η</a:t>
            </a:r>
            <a:r>
              <a:rPr lang="el-GR" sz="2000" smtClean="0">
                <a:latin typeface="Arial" charset="0"/>
              </a:rPr>
              <a:t>), ομωνυμία, επαφή και ανταπόκριση στην επιθυμία, δημιουργία κατάλληλης ατμόσφαιρας για το κεντρικό επεισόδιο, παρακολούθηση Μοσχούλας, περιγραφή της λουόμενης (ερωτικά εξιδανικευμένη), πονηρές σκέψεις για επαφή με την κοπέλα και τέλος αυτοθυσία και μετάβαση στον ονειρικό κόσμο με επαφή για την κοπέλα.</a:t>
            </a:r>
          </a:p>
          <a:p>
            <a:pPr eaLnBrk="1" hangingPunct="1">
              <a:spcBef>
                <a:spcPct val="30000"/>
              </a:spcBef>
              <a:spcAft>
                <a:spcPct val="30000"/>
              </a:spcAft>
              <a:buFont typeface="Wingdings" pitchFamily="2" charset="2"/>
              <a:buNone/>
            </a:pPr>
            <a:r>
              <a:rPr lang="el-GR" sz="2000" smtClean="0">
                <a:latin typeface="Arial" charset="0"/>
              </a:rPr>
              <a:t>   </a:t>
            </a:r>
          </a:p>
        </p:txBody>
      </p:sp>
    </p:spTree>
  </p:cSld>
  <p:clrMapOvr>
    <a:masterClrMapping/>
  </p:clrMapOvr>
  <p:transition spd="slow">
    <p:wheel spokes="2"/>
    <p:sndAc>
      <p:stSnd>
        <p:snd r:embed="rId2" name="arrow.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1027113" y="528619"/>
            <a:ext cx="5486400" cy="1781175"/>
          </a:xfrm>
        </p:spPr>
        <p:txBody>
          <a:bodyPr/>
          <a:lstStyle/>
          <a:p>
            <a:pPr algn="ctr" eaLnBrk="1" hangingPunct="1"/>
            <a:r>
              <a:rPr lang="el-GR" sz="3200" b="1" dirty="0" smtClean="0"/>
              <a:t>ΠΕΡΙΓΡΑΦΕΣ ΦΥΣΙΚΟΥ ΤΟΠΙΟΥ &amp; ΦΥΣΙΟΛΑΤΡΕΙΑ</a:t>
            </a:r>
          </a:p>
        </p:txBody>
      </p:sp>
      <p:sp>
        <p:nvSpPr>
          <p:cNvPr id="145411" name="Rectangle 3"/>
          <p:cNvSpPr>
            <a:spLocks noGrp="1" noChangeArrowheads="1"/>
          </p:cNvSpPr>
          <p:nvPr>
            <p:ph type="body" idx="1"/>
          </p:nvPr>
        </p:nvSpPr>
        <p:spPr>
          <a:xfrm>
            <a:off x="692150" y="2576513"/>
            <a:ext cx="5892800" cy="6151562"/>
          </a:xfrm>
        </p:spPr>
        <p:txBody>
          <a:bodyPr/>
          <a:lstStyle/>
          <a:p>
            <a:pPr eaLnBrk="1" hangingPunct="1">
              <a:spcBef>
                <a:spcPct val="30000"/>
              </a:spcBef>
              <a:spcAft>
                <a:spcPct val="30000"/>
              </a:spcAft>
            </a:pPr>
            <a:r>
              <a:rPr lang="el-GR" sz="2000" dirty="0" smtClean="0">
                <a:latin typeface="Arial" charset="0"/>
              </a:rPr>
              <a:t>Ο </a:t>
            </a:r>
            <a:r>
              <a:rPr lang="el-GR" sz="2000" dirty="0" smtClean="0">
                <a:latin typeface="Arial" charset="0"/>
              </a:rPr>
              <a:t>κύριος </a:t>
            </a:r>
            <a:r>
              <a:rPr lang="el-GR" sz="2000" dirty="0" smtClean="0">
                <a:latin typeface="Arial" charset="0"/>
              </a:rPr>
              <a:t>ήρωας διακρίνεται από το έντονο στοιχείο της φυσιολατρίας, της αγάπης, της απόλυτης ταύτισης με τη φύση.</a:t>
            </a:r>
          </a:p>
          <a:p>
            <a:pPr eaLnBrk="1" hangingPunct="1">
              <a:spcBef>
                <a:spcPct val="30000"/>
              </a:spcBef>
              <a:spcAft>
                <a:spcPct val="30000"/>
              </a:spcAft>
            </a:pPr>
            <a:r>
              <a:rPr lang="el-GR" sz="2000" dirty="0" smtClean="0">
                <a:latin typeface="Arial" charset="0"/>
              </a:rPr>
              <a:t>Έχει τάση εξιδανίκευσης του φυσικού τοπίου, αποτυπώνοντας ένα ειδυλλιακό αρκαδικό βουκολικό τοπίο.</a:t>
            </a:r>
          </a:p>
          <a:p>
            <a:pPr eaLnBrk="1" hangingPunct="1">
              <a:spcBef>
                <a:spcPct val="30000"/>
              </a:spcBef>
              <a:spcAft>
                <a:spcPct val="30000"/>
              </a:spcAft>
            </a:pPr>
            <a:r>
              <a:rPr lang="el-GR" sz="2000" dirty="0" smtClean="0">
                <a:latin typeface="Arial" charset="0"/>
              </a:rPr>
              <a:t>Για την περιγραφή του τοπίου χρησιμοποιεί έντονο λυρισμό, πληθώρα εκφραστικών μέσων, εξιδανίκευση. </a:t>
            </a:r>
          </a:p>
          <a:p>
            <a:pPr eaLnBrk="1" hangingPunct="1">
              <a:spcBef>
                <a:spcPct val="30000"/>
              </a:spcBef>
              <a:spcAft>
                <a:spcPct val="30000"/>
              </a:spcAft>
            </a:pPr>
            <a:r>
              <a:rPr lang="el-GR" sz="2000" dirty="0" smtClean="0">
                <a:latin typeface="Arial" charset="0"/>
              </a:rPr>
              <a:t>Οι περιγραφές για το φυσικό τοπίο βρίσκονται στις ενότητες 2,3 &amp; 6.</a:t>
            </a:r>
          </a:p>
          <a:p>
            <a:pPr eaLnBrk="1" hangingPunct="1">
              <a:spcBef>
                <a:spcPct val="30000"/>
              </a:spcBef>
              <a:spcAft>
                <a:spcPct val="30000"/>
              </a:spcAft>
              <a:buFont typeface="Wingdings" pitchFamily="2" charset="2"/>
              <a:buNone/>
            </a:pPr>
            <a:r>
              <a:rPr lang="el-GR" sz="2000" dirty="0" smtClean="0">
                <a:latin typeface="Arial" charset="0"/>
              </a:rPr>
              <a:t> </a:t>
            </a:r>
          </a:p>
          <a:p>
            <a:pPr eaLnBrk="1" hangingPunct="1">
              <a:spcBef>
                <a:spcPct val="30000"/>
              </a:spcBef>
              <a:spcAft>
                <a:spcPct val="30000"/>
              </a:spcAft>
            </a:pPr>
            <a:endParaRPr lang="el-GR" sz="2000" dirty="0" smtClean="0">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45410"/>
                                        </p:tgtEl>
                                        <p:attrNameLst>
                                          <p:attrName>style.visibility</p:attrName>
                                        </p:attrNameLst>
                                      </p:cBhvr>
                                      <p:to>
                                        <p:strVal val="visible"/>
                                      </p:to>
                                    </p:set>
                                    <p:anim calcmode="lin" valueType="num">
                                      <p:cBhvr>
                                        <p:cTn id="7" dur="500" fill="hold"/>
                                        <p:tgtEl>
                                          <p:spTgt spid="145410"/>
                                        </p:tgtEl>
                                        <p:attrNameLst>
                                          <p:attrName>ppt_w</p:attrName>
                                        </p:attrNameLst>
                                      </p:cBhvr>
                                      <p:tavLst>
                                        <p:tav tm="0">
                                          <p:val>
                                            <p:fltVal val="0"/>
                                          </p:val>
                                        </p:tav>
                                        <p:tav tm="100000">
                                          <p:val>
                                            <p:strVal val="#ppt_w"/>
                                          </p:val>
                                        </p:tav>
                                      </p:tavLst>
                                    </p:anim>
                                    <p:anim calcmode="lin" valueType="num">
                                      <p:cBhvr>
                                        <p:cTn id="8" dur="500" fill="hold"/>
                                        <p:tgtEl>
                                          <p:spTgt spid="145410"/>
                                        </p:tgtEl>
                                        <p:attrNameLst>
                                          <p:attrName>ppt_h</p:attrName>
                                        </p:attrNameLst>
                                      </p:cBhvr>
                                      <p:tavLst>
                                        <p:tav tm="0">
                                          <p:val>
                                            <p:fltVal val="0"/>
                                          </p:val>
                                        </p:tav>
                                        <p:tav tm="100000">
                                          <p:val>
                                            <p:strVal val="#ppt_h"/>
                                          </p:val>
                                        </p:tav>
                                      </p:tavLst>
                                    </p:anim>
                                    <p:animEffect transition="in" filter="fade">
                                      <p:cBhvr>
                                        <p:cTn id="9" dur="500"/>
                                        <p:tgtEl>
                                          <p:spTgt spid="145410"/>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45411">
                                            <p:txEl>
                                              <p:pRg st="0" end="0"/>
                                            </p:txEl>
                                          </p:spTgt>
                                        </p:tgtEl>
                                        <p:attrNameLst>
                                          <p:attrName>style.visibility</p:attrName>
                                        </p:attrNameLst>
                                      </p:cBhvr>
                                      <p:to>
                                        <p:strVal val="visible"/>
                                      </p:to>
                                    </p:set>
                                    <p:animEffect transition="in" filter="fade">
                                      <p:cBhvr>
                                        <p:cTn id="14" dur="1000">
                                          <p:stCondLst>
                                            <p:cond delay="0"/>
                                          </p:stCondLst>
                                        </p:cTn>
                                        <p:tgtEl>
                                          <p:spTgt spid="145411">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45411">
                                            <p:txEl>
                                              <p:pRg st="1" end="1"/>
                                            </p:txEl>
                                          </p:spTgt>
                                        </p:tgtEl>
                                        <p:attrNameLst>
                                          <p:attrName>style.visibility</p:attrName>
                                        </p:attrNameLst>
                                      </p:cBhvr>
                                      <p:to>
                                        <p:strVal val="visible"/>
                                      </p:to>
                                    </p:set>
                                    <p:animEffect transition="in" filter="fade">
                                      <p:cBhvr>
                                        <p:cTn id="19" dur="1000">
                                          <p:stCondLst>
                                            <p:cond delay="0"/>
                                          </p:stCondLst>
                                        </p:cTn>
                                        <p:tgtEl>
                                          <p:spTgt spid="145411">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45411">
                                            <p:txEl>
                                              <p:pRg st="2" end="2"/>
                                            </p:txEl>
                                          </p:spTgt>
                                        </p:tgtEl>
                                        <p:attrNameLst>
                                          <p:attrName>style.visibility</p:attrName>
                                        </p:attrNameLst>
                                      </p:cBhvr>
                                      <p:to>
                                        <p:strVal val="visible"/>
                                      </p:to>
                                    </p:set>
                                    <p:animEffect transition="in" filter="fade">
                                      <p:cBhvr>
                                        <p:cTn id="24" dur="1000">
                                          <p:stCondLst>
                                            <p:cond delay="0"/>
                                          </p:stCondLst>
                                        </p:cTn>
                                        <p:tgtEl>
                                          <p:spTgt spid="145411">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45411">
                                            <p:txEl>
                                              <p:pRg st="3" end="3"/>
                                            </p:txEl>
                                          </p:spTgt>
                                        </p:tgtEl>
                                        <p:attrNameLst>
                                          <p:attrName>style.visibility</p:attrName>
                                        </p:attrNameLst>
                                      </p:cBhvr>
                                      <p:to>
                                        <p:strVal val="visible"/>
                                      </p:to>
                                    </p:set>
                                    <p:animEffect transition="in" filter="fade">
                                      <p:cBhvr>
                                        <p:cTn id="29" dur="1000">
                                          <p:stCondLst>
                                            <p:cond delay="0"/>
                                          </p:stCondLst>
                                        </p:cTn>
                                        <p:tgtEl>
                                          <p:spTgt spid="145411">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45411">
                                            <p:txEl>
                                              <p:pRg st="4" end="4"/>
                                            </p:txEl>
                                          </p:spTgt>
                                        </p:tgtEl>
                                        <p:attrNameLst>
                                          <p:attrName>style.visibility</p:attrName>
                                        </p:attrNameLst>
                                      </p:cBhvr>
                                      <p:to>
                                        <p:strVal val="visible"/>
                                      </p:to>
                                    </p:set>
                                    <p:animEffect transition="in" filter="fade">
                                      <p:cBhvr>
                                        <p:cTn id="34" dur="1000">
                                          <p:stCondLst>
                                            <p:cond delay="0"/>
                                          </p:stCondLst>
                                        </p:cTn>
                                        <p:tgtEl>
                                          <p:spTgt spid="1454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0" grpId="0"/>
      <p:bldP spid="14541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908050" y="415925"/>
            <a:ext cx="5486400" cy="1800225"/>
          </a:xfrm>
        </p:spPr>
        <p:txBody>
          <a:bodyPr/>
          <a:lstStyle/>
          <a:p>
            <a:pPr algn="ctr" eaLnBrk="1" hangingPunct="1"/>
            <a:r>
              <a:rPr lang="el-GR" sz="3200" b="1" smtClean="0"/>
              <a:t>ΑΥΤΟΒΙΟΓΡΑΦΙΚΑ ΣΤΟΙΧΕΙΑ</a:t>
            </a:r>
          </a:p>
        </p:txBody>
      </p:sp>
      <p:sp>
        <p:nvSpPr>
          <p:cNvPr id="9219" name="Rectangle 5"/>
          <p:cNvSpPr>
            <a:spLocks noGrp="1" noChangeArrowheads="1"/>
          </p:cNvSpPr>
          <p:nvPr>
            <p:ph type="body" sz="half" idx="2"/>
          </p:nvPr>
        </p:nvSpPr>
        <p:spPr>
          <a:xfrm>
            <a:off x="549275" y="2633663"/>
            <a:ext cx="5892800" cy="7272337"/>
          </a:xfrm>
        </p:spPr>
        <p:txBody>
          <a:bodyPr/>
          <a:lstStyle/>
          <a:p>
            <a:pPr eaLnBrk="1" hangingPunct="1">
              <a:spcBef>
                <a:spcPct val="30000"/>
              </a:spcBef>
              <a:spcAft>
                <a:spcPct val="30000"/>
              </a:spcAft>
            </a:pPr>
            <a:r>
              <a:rPr lang="el-GR" sz="2000" dirty="0" smtClean="0">
                <a:latin typeface="Arial" charset="0"/>
              </a:rPr>
              <a:t>Ανήκει  στα αυτοβιογραφικά έργα του Παπαδιαμάντη.</a:t>
            </a:r>
          </a:p>
          <a:p>
            <a:pPr eaLnBrk="1" hangingPunct="1">
              <a:spcBef>
                <a:spcPct val="30000"/>
              </a:spcBef>
              <a:spcAft>
                <a:spcPct val="30000"/>
              </a:spcAft>
            </a:pPr>
            <a:r>
              <a:rPr lang="el-GR" sz="2000" dirty="0" smtClean="0">
                <a:latin typeface="Arial" charset="0"/>
              </a:rPr>
              <a:t>Ο συγγραφέας τοποθετεί τους </a:t>
            </a:r>
            <a:r>
              <a:rPr lang="el-GR" sz="2000" dirty="0" err="1" smtClean="0">
                <a:latin typeface="Arial" charset="0"/>
              </a:rPr>
              <a:t>ήρωές</a:t>
            </a:r>
            <a:r>
              <a:rPr lang="el-GR" sz="2000" dirty="0" smtClean="0">
                <a:latin typeface="Arial" charset="0"/>
              </a:rPr>
              <a:t>  </a:t>
            </a:r>
            <a:r>
              <a:rPr lang="el-GR" sz="2000" dirty="0" smtClean="0">
                <a:latin typeface="Arial" charset="0"/>
              </a:rPr>
              <a:t>του σε ένα οικείο περιβάλλον και παρουσιάζει το νεαρό βοσκό να εμφορείται  από πεποιθήσεις για την </a:t>
            </a:r>
            <a:r>
              <a:rPr lang="el-GR" sz="2000" smtClean="0">
                <a:latin typeface="Arial" charset="0"/>
              </a:rPr>
              <a:t>ευτυχία </a:t>
            </a:r>
            <a:r>
              <a:rPr lang="el-GR" sz="2000" smtClean="0">
                <a:latin typeface="Arial" charset="0"/>
              </a:rPr>
              <a:t>στην </a:t>
            </a:r>
            <a:r>
              <a:rPr lang="el-GR" sz="2000" dirty="0" smtClean="0">
                <a:latin typeface="Arial" charset="0"/>
              </a:rPr>
              <a:t>ζωή ανάλογες μ’ αυτές που έχει ο ίδιος.</a:t>
            </a:r>
          </a:p>
          <a:p>
            <a:pPr eaLnBrk="1" hangingPunct="1">
              <a:spcBef>
                <a:spcPct val="30000"/>
              </a:spcBef>
              <a:spcAft>
                <a:spcPct val="30000"/>
              </a:spcAft>
            </a:pPr>
            <a:r>
              <a:rPr lang="el-GR" sz="2000" dirty="0" smtClean="0">
                <a:latin typeface="Arial" charset="0"/>
              </a:rPr>
              <a:t>Δεν μπορούμε να ταυτίσουμε απόλυτα τον ήρωα με τον συγγραφέα, καθώς ο Παπαδιαμάντης δηλώνει απλός αντιγραφέας της ιστορίας.</a:t>
            </a:r>
          </a:p>
          <a:p>
            <a:pPr eaLnBrk="1" hangingPunct="1">
              <a:spcBef>
                <a:spcPct val="30000"/>
              </a:spcBef>
              <a:spcAft>
                <a:spcPct val="30000"/>
              </a:spcAft>
            </a:pPr>
            <a:r>
              <a:rPr lang="el-GR" sz="2000" dirty="0" smtClean="0">
                <a:latin typeface="Arial" charset="0"/>
              </a:rPr>
              <a:t>Παραδείγματα βιωματικού χαρακτήρα: έντονη θρησκευτικότητα, αγάπη για τη φύση, μετάπτωση από την παραδεισιακή κατάσταση στην εγκόσμια ζωή ο εγκλωβισμός και η δυστυχία της ζωής στο Άστυ, επιθυμία για επιστροφή στον αρχικό τόπο.</a:t>
            </a:r>
          </a:p>
        </p:txBody>
      </p:sp>
    </p:spTree>
  </p:cSld>
  <p:clrMapOvr>
    <a:masterClrMapping/>
  </p:clrMapOvr>
  <p:transition spd="slow">
    <p:wheel spokes="2"/>
    <p:sndAc>
      <p:stSnd>
        <p:snd r:embed="rId2" name="arrow.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p:cNvSpPr>
            <a:spLocks noGrp="1" noChangeArrowheads="1"/>
          </p:cNvSpPr>
          <p:nvPr>
            <p:ph type="title"/>
          </p:nvPr>
        </p:nvSpPr>
        <p:spPr/>
        <p:txBody>
          <a:bodyPr/>
          <a:lstStyle/>
          <a:p>
            <a:pPr algn="ctr" eaLnBrk="1" hangingPunct="1"/>
            <a:r>
              <a:rPr lang="el-GR" b="1" smtClean="0"/>
              <a:t>Αλέξανδρος Παπαδιαμάντης</a:t>
            </a:r>
          </a:p>
        </p:txBody>
      </p:sp>
      <p:pic>
        <p:nvPicPr>
          <p:cNvPr id="10243" name="Picture 4" descr="papadiamantis%2Bskitso"/>
          <p:cNvPicPr>
            <a:picLocks noChangeAspect="1" noChangeArrowheads="1"/>
          </p:cNvPicPr>
          <p:nvPr>
            <p:ph idx="1"/>
          </p:nvPr>
        </p:nvPicPr>
        <p:blipFill>
          <a:blip r:embed="rId3"/>
          <a:srcRect/>
          <a:stretch>
            <a:fillRect/>
          </a:stretch>
        </p:blipFill>
        <p:spPr>
          <a:xfrm>
            <a:off x="0" y="2432050"/>
            <a:ext cx="6858000" cy="6265863"/>
          </a:xfrm>
          <a:noFill/>
        </p:spPr>
      </p:pic>
    </p:spTree>
  </p:cSld>
  <p:clrMapOvr>
    <a:masterClrMapping/>
  </p:clrMapOvr>
  <p:transition spd="slow">
    <p:wheel spokes="2"/>
    <p:sndAc>
      <p:stSnd>
        <p:snd r:embed="rId2" name="arrow.wav" builtIn="1"/>
      </p:stSnd>
    </p:sndAc>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4|0.9|0.7|0.6"/>
</p:tagLst>
</file>

<file path=ppt/theme/theme1.xml><?xml version="1.0" encoding="utf-8"?>
<a:theme xmlns:a="http://schemas.openxmlformats.org/drawingml/2006/main" name="Έκλειψη">
  <a:themeElements>
    <a:clrScheme name="Έκλειψη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Έκλειψη">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l-GR"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l-GR" sz="1800" b="0" i="0" u="none" strike="noStrike" cap="none" normalizeH="0" baseline="0" smtClean="0">
            <a:ln>
              <a:noFill/>
            </a:ln>
            <a:solidFill>
              <a:schemeClr val="tx1"/>
            </a:solidFill>
            <a:effectLst/>
            <a:latin typeface="Arial" charset="0"/>
          </a:defRPr>
        </a:defPPr>
      </a:lstStyle>
    </a:lnDef>
  </a:objectDefaults>
  <a:extraClrSchemeLst>
    <a:extraClrScheme>
      <a:clrScheme name="Έκλειψη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Έκλειψη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Έκλειψη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Έκλειψη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Έκλειψη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Έκλειψη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Έκλειψη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Έκλειψη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Έκλειψη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Έκλειψη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344</TotalTime>
  <Words>629</Words>
  <Application>Microsoft Office PowerPoint</Application>
  <PresentationFormat>Α4 (210x297 χιλ.)</PresentationFormat>
  <Paragraphs>36</Paragraphs>
  <Slides>8</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8</vt:i4>
      </vt:variant>
    </vt:vector>
  </HeadingPairs>
  <TitlesOfParts>
    <vt:vector size="15" baseType="lpstr">
      <vt:lpstr>Arial</vt:lpstr>
      <vt:lpstr>Verdana</vt:lpstr>
      <vt:lpstr>Wingdings</vt:lpstr>
      <vt:lpstr>Calibri</vt:lpstr>
      <vt:lpstr>Times New Roman</vt:lpstr>
      <vt:lpstr>Bookman Old Style</vt:lpstr>
      <vt:lpstr>Έκλειψη</vt:lpstr>
      <vt:lpstr> 1ο ΓΕΝΙΚΟ ΛΥΚΕΙΟ ΞΑΝΘΗΣ  ΤΑΞΗ : Γ΄ Θεωρητική ΤΜΗΜΑ : 3o ΜΑΘΗΜΑ : Λογοτεχνία Κατεύθυνσης  Υπεύθυνη Καθηγήτρια : ΠΑΠΑΔΟΠΟΥΛΟΥ Βάια  «Όνειρο στο Κύμα» του Αλέξανδρου ΠΑΠΑΔΙΑΜΑΝΤΗ  Επιμέλεια του μαθητή  ΜΠΟΚΟΥΡΑΚΗ Δημήτρη       ΞΑΝΘΗ 2011 – 2012   </vt:lpstr>
      <vt:lpstr>ΟΝΕΙΡΟ ΣΤΟ ΚΥΜΑ ΑΛΕΞΑΝΔΡΟΣ ΠΑΔΙΑΜΑΝΤΗΣ</vt:lpstr>
      <vt:lpstr>ΓΛΩΣΣΑ - ΥΦΟΣ</vt:lpstr>
      <vt:lpstr>ΑΦΗΓΗΜΑΤΙΚΕΣ ΤΕΧΝΙΚΕΣ</vt:lpstr>
      <vt:lpstr>ΕΡΩΤΙΚΟ ΣΤΟΙΧΕΙΟ </vt:lpstr>
      <vt:lpstr>ΠΕΡΙΓΡΑΦΕΣ ΦΥΣΙΚΟΥ ΤΟΠΙΟΥ &amp; ΦΥΣΙΟΛΑΤΡΕΙΑ</vt:lpstr>
      <vt:lpstr>ΑΥΤΟΒΙΟΓΡΑΦΙΚΑ ΣΤΟΙΧΕΙΑ</vt:lpstr>
      <vt:lpstr>Αλέξανδρος Παπαδιαμάντης</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1ο ΓΕΝΙΚΟ ΛΥΚΕΙΟ ΞΑΝΘΗΣ  ΤΑΞΗ : Α΄  ΤΜΗΜΑ : 4ο ΜΑΘΗΜΑ : Τεχνολογία (Έρευνα &amp; Πειραματισμός)  ΥΠΕΥΘΥΝΗ ΚΑΘΗΓΗΤΡΙΑ : ΣΠΥΡΟΥ Παρασκευή  ΜΑΓΝΗΤΙΚΟ ΤΡΕΝΟ   </dc:title>
  <dc:creator>user</dc:creator>
  <cp:lastModifiedBy>Your User Name</cp:lastModifiedBy>
  <cp:revision>21</cp:revision>
  <dcterms:created xsi:type="dcterms:W3CDTF">2010-04-12T16:21:57Z</dcterms:created>
  <dcterms:modified xsi:type="dcterms:W3CDTF">2012-06-05T06:48:02Z</dcterms:modified>
</cp:coreProperties>
</file>